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8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221EA-9352-4F08-8DC5-43F0039FAA67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30A8D-0348-4047-ABEA-0006832AC89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30A8D-0348-4047-ABEA-0006832AC89C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Bespreken</a:t>
            </a:r>
            <a:r>
              <a:rPr lang="nl-NL" baseline="0" dirty="0" smtClean="0"/>
              <a:t> essentiële </a:t>
            </a:r>
            <a:r>
              <a:rPr lang="nl-NL" baseline="0" dirty="0" smtClean="0"/>
              <a:t>vetzuren</a:t>
            </a:r>
          </a:p>
          <a:p>
            <a:r>
              <a:rPr lang="nl-NL" baseline="0" dirty="0" smtClean="0"/>
              <a:t>Bespreken dat alleen kleine hydrofobe deeltjes door het </a:t>
            </a:r>
            <a:r>
              <a:rPr lang="nl-NL" baseline="0" smtClean="0"/>
              <a:t>membraam kunnen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30A8D-0348-4047-ABEA-0006832AC89C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CCD2B-00E3-4AAB-916B-1A328CB2A6AD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ED852-E29A-4F08-9532-2D269807CB4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Voedsel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Koolhydraten</a:t>
            </a:r>
          </a:p>
          <a:p>
            <a:r>
              <a:rPr lang="nl-NL" dirty="0" smtClean="0"/>
              <a:t>Vetten</a:t>
            </a:r>
          </a:p>
          <a:p>
            <a:r>
              <a:rPr lang="nl-NL" dirty="0" smtClean="0"/>
              <a:t>eiwitten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Vetten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Structuurformule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pPr lvl="1"/>
            <a:r>
              <a:rPr lang="nl-NL" dirty="0" smtClean="0"/>
              <a:t>Verzadigd</a:t>
            </a:r>
          </a:p>
          <a:p>
            <a:pPr lvl="2"/>
            <a:r>
              <a:rPr lang="nl-NL" dirty="0" smtClean="0"/>
              <a:t>Formule R : C</a:t>
            </a:r>
            <a:r>
              <a:rPr lang="nl-NL" baseline="-25000" dirty="0" smtClean="0"/>
              <a:t>n</a:t>
            </a:r>
            <a:r>
              <a:rPr lang="nl-NL" dirty="0" smtClean="0"/>
              <a:t>H</a:t>
            </a:r>
            <a:r>
              <a:rPr lang="nl-NL" baseline="-25000" dirty="0" smtClean="0"/>
              <a:t>2n+1</a:t>
            </a:r>
            <a:r>
              <a:rPr lang="nl-NL" dirty="0" smtClean="0"/>
              <a:t> </a:t>
            </a:r>
          </a:p>
          <a:p>
            <a:pPr lvl="1"/>
            <a:r>
              <a:rPr lang="nl-NL" dirty="0" smtClean="0"/>
              <a:t>Onverzadigd </a:t>
            </a:r>
          </a:p>
          <a:p>
            <a:pPr lvl="2"/>
            <a:r>
              <a:rPr lang="nl-NL" dirty="0" smtClean="0"/>
              <a:t>Formule R : C</a:t>
            </a:r>
            <a:r>
              <a:rPr lang="nl-NL" baseline="-25000" dirty="0" smtClean="0"/>
              <a:t>n</a:t>
            </a:r>
            <a:r>
              <a:rPr lang="nl-NL" dirty="0" smtClean="0"/>
              <a:t>H</a:t>
            </a:r>
            <a:r>
              <a:rPr lang="nl-NL" baseline="-25000" dirty="0" smtClean="0"/>
              <a:t>2n+1- 2 x aantal dubbele bindingen</a:t>
            </a:r>
            <a:r>
              <a:rPr lang="nl-NL" dirty="0" smtClean="0"/>
              <a:t> </a:t>
            </a:r>
          </a:p>
          <a:p>
            <a:pPr lvl="3"/>
            <a:r>
              <a:rPr lang="nl-NL" dirty="0" smtClean="0"/>
              <a:t>Dus voorbeeld  </a:t>
            </a:r>
          </a:p>
          <a:p>
            <a:pPr lvl="4"/>
            <a:r>
              <a:rPr lang="nl-NL" dirty="0" smtClean="0"/>
              <a:t> R is C</a:t>
            </a:r>
            <a:r>
              <a:rPr lang="nl-NL" baseline="-25000" dirty="0" smtClean="0"/>
              <a:t>18</a:t>
            </a:r>
            <a:r>
              <a:rPr lang="nl-NL" dirty="0" smtClean="0"/>
              <a:t>H</a:t>
            </a:r>
            <a:r>
              <a:rPr lang="nl-NL" baseline="-25000" dirty="0" smtClean="0"/>
              <a:t>31</a:t>
            </a:r>
            <a:r>
              <a:rPr lang="nl-NL" dirty="0" smtClean="0"/>
              <a:t>  gevraagd aantal dubbele bindingen </a:t>
            </a:r>
          </a:p>
          <a:p>
            <a:pPr lvl="5"/>
            <a:r>
              <a:rPr lang="nl-NL" dirty="0" smtClean="0"/>
              <a:t>Verzadigd dan 18 * 2 +1 = 37  </a:t>
            </a:r>
          </a:p>
          <a:p>
            <a:pPr lvl="5">
              <a:buNone/>
            </a:pPr>
            <a:r>
              <a:rPr lang="nl-NL" dirty="0"/>
              <a:t>	</a:t>
            </a:r>
            <a:r>
              <a:rPr lang="nl-NL" dirty="0" smtClean="0"/>
              <a:t>dus 3 dubbele bindingen</a:t>
            </a:r>
            <a:endParaRPr lang="nl-NL" dirty="0"/>
          </a:p>
        </p:txBody>
      </p:sp>
      <p:pic>
        <p:nvPicPr>
          <p:cNvPr id="4" name="Afbeelding 3" descr="vet algem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908720"/>
            <a:ext cx="1956037" cy="285146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419872" y="836712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err="1" smtClean="0"/>
              <a:t>triglyceriden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Vetten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131840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+ 3</a:t>
            </a:r>
            <a:r>
              <a:rPr lang="nl-NL" dirty="0"/>
              <a:t> H</a:t>
            </a:r>
            <a:r>
              <a:rPr lang="nl-NL" baseline="-25000" dirty="0"/>
              <a:t>2</a:t>
            </a:r>
            <a:r>
              <a:rPr lang="nl-NL" dirty="0"/>
              <a:t>O</a:t>
            </a:r>
          </a:p>
        </p:txBody>
      </p:sp>
      <p:pic>
        <p:nvPicPr>
          <p:cNvPr id="8" name="Afbeelding 7" descr="pij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3284984"/>
            <a:ext cx="664409" cy="158483"/>
          </a:xfrm>
          <a:prstGeom prst="rect">
            <a:avLst/>
          </a:prstGeom>
        </p:spPr>
      </p:pic>
      <p:pic>
        <p:nvPicPr>
          <p:cNvPr id="9" name="Afbeelding 8" descr="glycer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420888"/>
            <a:ext cx="896100" cy="2016224"/>
          </a:xfrm>
          <a:prstGeom prst="rect">
            <a:avLst/>
          </a:prstGeom>
        </p:spPr>
      </p:pic>
      <p:pic>
        <p:nvPicPr>
          <p:cNvPr id="11" name="Tijdelijke aanduiding voor inhoud 10" descr="vet.pn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971600" y="1988840"/>
            <a:ext cx="2016224" cy="2406223"/>
          </a:xfrm>
        </p:spPr>
      </p:pic>
      <p:sp>
        <p:nvSpPr>
          <p:cNvPr id="14" name="Tekstvak 13"/>
          <p:cNvSpPr txBox="1"/>
          <p:nvPr/>
        </p:nvSpPr>
        <p:spPr>
          <a:xfrm>
            <a:off x="971600" y="141277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Hydrolyse vet</a:t>
            </a:r>
            <a:endParaRPr lang="nl-NL" sz="2800" dirty="0"/>
          </a:p>
        </p:txBody>
      </p:sp>
      <p:pic>
        <p:nvPicPr>
          <p:cNvPr id="10" name="Afbeelding 9" descr="vetzuu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2708920"/>
            <a:ext cx="2448272" cy="877451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5868144" y="32129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Vetzuren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Nodig voor</a:t>
            </a:r>
          </a:p>
          <a:p>
            <a:pPr lvl="1"/>
            <a:r>
              <a:rPr lang="nl-NL" dirty="0" smtClean="0"/>
              <a:t>Brandstof</a:t>
            </a:r>
          </a:p>
          <a:p>
            <a:pPr lvl="1"/>
            <a:r>
              <a:rPr lang="nl-NL" dirty="0" smtClean="0"/>
              <a:t>Fosfolipiden  (onderdeel </a:t>
            </a:r>
            <a:r>
              <a:rPr lang="nl-NL" dirty="0" err="1" smtClean="0"/>
              <a:t>celmembramen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203848" y="2636912"/>
            <a:ext cx="4248472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 descr="celmembraa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3789040"/>
            <a:ext cx="3161905" cy="1476191"/>
          </a:xfrm>
          <a:prstGeom prst="rect">
            <a:avLst/>
          </a:prstGeom>
        </p:spPr>
      </p:pic>
      <p:pic>
        <p:nvPicPr>
          <p:cNvPr id="8" name="Afbeelding 7" descr="fosfolipi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3789040"/>
            <a:ext cx="1879955" cy="1598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72</Words>
  <Application>Microsoft Office PowerPoint</Application>
  <PresentationFormat>Diavoorstelling (4:3)</PresentationFormat>
  <Paragraphs>30</Paragraphs>
  <Slides>4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Voedsel</vt:lpstr>
      <vt:lpstr>Vetten </vt:lpstr>
      <vt:lpstr>Vetten</vt:lpstr>
      <vt:lpstr>Vetzuren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Voedsel</dc:title>
  <dc:creator>Nelly Andela</dc:creator>
  <cp:lastModifiedBy>Nelly Andela</cp:lastModifiedBy>
  <cp:revision>14</cp:revision>
  <dcterms:created xsi:type="dcterms:W3CDTF">2015-11-25T17:21:15Z</dcterms:created>
  <dcterms:modified xsi:type="dcterms:W3CDTF">2017-11-29T19:43:45Z</dcterms:modified>
</cp:coreProperties>
</file>