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2" r:id="rId9"/>
    <p:sldId id="261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5BB6E-C525-4C30-AF7A-5BDFF965950D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E247A-6916-493A-9172-09B16AA0A6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E247A-6916-493A-9172-09B16AA0A68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E247A-6916-493A-9172-09B16AA0A688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1AFFD-4D22-4CE1-AE14-DC80AAB64F96}" type="datetimeFigureOut">
              <a:rPr lang="nl-NL" smtClean="0"/>
              <a:pPr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49A-ECE2-4AD1-9D08-4CC52DC38D4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DNA</a:t>
            </a:r>
            <a:endParaRPr lang="nl-NL" dirty="0"/>
          </a:p>
        </p:txBody>
      </p:sp>
      <p:pic>
        <p:nvPicPr>
          <p:cNvPr id="29" name="Tijdelijke aanduiding voor inhoud 28" descr="deoxyribo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1121571" cy="1371487"/>
          </a:xfrm>
        </p:spPr>
      </p:pic>
      <p:pic>
        <p:nvPicPr>
          <p:cNvPr id="32" name="Afbeelding 31" descr="fosforzu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61048"/>
            <a:ext cx="859465" cy="725364"/>
          </a:xfrm>
          <a:prstGeom prst="rect">
            <a:avLst/>
          </a:prstGeom>
        </p:spPr>
      </p:pic>
      <p:sp>
        <p:nvSpPr>
          <p:cNvPr id="33" name="Tekstvak 32"/>
          <p:cNvSpPr txBox="1"/>
          <p:nvPr/>
        </p:nvSpPr>
        <p:spPr>
          <a:xfrm>
            <a:off x="899592" y="465313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Times New Roman" pitchFamily="18" charset="0"/>
                <a:cs typeface="Times New Roman" pitchFamily="18" charset="0"/>
              </a:rPr>
              <a:t>fosforzuur</a:t>
            </a:r>
            <a:endParaRPr lang="nl-NL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Afbeelding 33" descr="backbone D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484784"/>
            <a:ext cx="1889604" cy="4260752"/>
          </a:xfrm>
          <a:prstGeom prst="rect">
            <a:avLst/>
          </a:prstGeom>
        </p:spPr>
      </p:pic>
      <p:pic>
        <p:nvPicPr>
          <p:cNvPr id="35" name="Afbeelding 34" descr="adeni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484784"/>
            <a:ext cx="1728192" cy="1100215"/>
          </a:xfrm>
          <a:prstGeom prst="rect">
            <a:avLst/>
          </a:prstGeom>
        </p:spPr>
      </p:pic>
      <p:pic>
        <p:nvPicPr>
          <p:cNvPr id="37" name="Afbeelding 36" descr="cytos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149080"/>
            <a:ext cx="1241900" cy="1080120"/>
          </a:xfrm>
          <a:prstGeom prst="rect">
            <a:avLst/>
          </a:prstGeom>
        </p:spPr>
      </p:pic>
      <p:pic>
        <p:nvPicPr>
          <p:cNvPr id="38" name="Afbeelding 37" descr="guanin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5373216"/>
            <a:ext cx="1834724" cy="1080120"/>
          </a:xfrm>
          <a:prstGeom prst="rect">
            <a:avLst/>
          </a:prstGeom>
        </p:spPr>
      </p:pic>
      <p:sp>
        <p:nvSpPr>
          <p:cNvPr id="39" name="Tekstvak 38"/>
          <p:cNvSpPr txBox="1"/>
          <p:nvPr/>
        </p:nvSpPr>
        <p:spPr>
          <a:xfrm>
            <a:off x="5868144" y="9807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Nucleïnebase</a:t>
            </a:r>
            <a:endParaRPr lang="nl-NL" dirty="0"/>
          </a:p>
        </p:txBody>
      </p:sp>
      <p:pic>
        <p:nvPicPr>
          <p:cNvPr id="40" name="Afbeelding 39" descr="thymin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2708920"/>
            <a:ext cx="1245797" cy="1320452"/>
          </a:xfrm>
          <a:prstGeom prst="rect">
            <a:avLst/>
          </a:prstGeom>
        </p:spPr>
      </p:pic>
      <p:sp>
        <p:nvSpPr>
          <p:cNvPr id="41" name="Rechthoek 40"/>
          <p:cNvSpPr/>
          <p:nvPr/>
        </p:nvSpPr>
        <p:spPr>
          <a:xfrm>
            <a:off x="5940152" y="2348880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6300192" y="350100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6300192" y="494116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/>
          <p:cNvSpPr/>
          <p:nvPr/>
        </p:nvSpPr>
        <p:spPr>
          <a:xfrm>
            <a:off x="6084168" y="6165304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/>
          <p:cNvSpPr/>
          <p:nvPr/>
        </p:nvSpPr>
        <p:spPr>
          <a:xfrm>
            <a:off x="4067944" y="2276872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 eiwitsynthese</a:t>
            </a:r>
            <a:endParaRPr lang="nl-NL" dirty="0"/>
          </a:p>
        </p:txBody>
      </p:sp>
      <p:pic>
        <p:nvPicPr>
          <p:cNvPr id="6" name="Tijdelijke aanduiding voor inhoud 5" descr="start eiwit synthe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7238" y="1839372"/>
            <a:ext cx="7009524" cy="4047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Aanhechting </a:t>
            </a:r>
            <a:r>
              <a:rPr lang="nl-NL" dirty="0" err="1" smtClean="0"/>
              <a:t>t-RNA</a:t>
            </a:r>
            <a:endParaRPr lang="nl-NL" dirty="0"/>
          </a:p>
        </p:txBody>
      </p:sp>
      <p:pic>
        <p:nvPicPr>
          <p:cNvPr id="6" name="Tijdelijke aanduiding voor inhoud 5" descr="aanhechting t-R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6285" y="2048895"/>
            <a:ext cx="6571429" cy="3628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Vorming </a:t>
            </a:r>
            <a:r>
              <a:rPr lang="nl-NL" dirty="0" err="1" smtClean="0"/>
              <a:t>dipeptide</a:t>
            </a:r>
            <a:r>
              <a:rPr lang="nl-NL" dirty="0" smtClean="0"/>
              <a:t> </a:t>
            </a:r>
            <a:r>
              <a:rPr lang="nl-NL" dirty="0" err="1" smtClean="0"/>
              <a:t>Met-Gly</a:t>
            </a:r>
            <a:endParaRPr lang="nl-NL" dirty="0"/>
          </a:p>
        </p:txBody>
      </p:sp>
      <p:pic>
        <p:nvPicPr>
          <p:cNvPr id="6" name="Tijdelijke aanduiding voor inhoud 5" descr="vorming dipepti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347" y="1795296"/>
            <a:ext cx="5947306" cy="4135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DNA</a:t>
            </a:r>
            <a:endParaRPr lang="nl-NL" dirty="0"/>
          </a:p>
        </p:txBody>
      </p:sp>
      <p:pic>
        <p:nvPicPr>
          <p:cNvPr id="5" name="Tijdelijke aanduiding voor inhoud 4" descr="DNA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624736" cy="4258836"/>
          </a:xfrm>
        </p:spPr>
      </p:pic>
      <p:sp>
        <p:nvSpPr>
          <p:cNvPr id="6" name="Rechthoek 5"/>
          <p:cNvSpPr/>
          <p:nvPr/>
        </p:nvSpPr>
        <p:spPr>
          <a:xfrm>
            <a:off x="1331640" y="1484784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DNA</a:t>
            </a:r>
            <a:endParaRPr lang="nl-NL" dirty="0"/>
          </a:p>
        </p:txBody>
      </p:sp>
      <p:pic>
        <p:nvPicPr>
          <p:cNvPr id="4" name="Tijdelijke aanduiding voor inhoud 3" descr="deoxyribo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2000946" cy="2446810"/>
          </a:xfrm>
        </p:spPr>
      </p:pic>
      <p:sp>
        <p:nvSpPr>
          <p:cNvPr id="5" name="Tekstvak 4"/>
          <p:cNvSpPr txBox="1"/>
          <p:nvPr/>
        </p:nvSpPr>
        <p:spPr>
          <a:xfrm>
            <a:off x="2771800" y="400506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2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987824" y="364502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1</a:t>
            </a:r>
            <a:endParaRPr lang="nl-NL" sz="1000" dirty="0"/>
          </a:p>
        </p:txBody>
      </p:sp>
      <p:sp>
        <p:nvSpPr>
          <p:cNvPr id="7" name="Tekstvak 6"/>
          <p:cNvSpPr txBox="1"/>
          <p:nvPr/>
        </p:nvSpPr>
        <p:spPr>
          <a:xfrm>
            <a:off x="1691680" y="397486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403648" y="3645024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4</a:t>
            </a:r>
            <a:endParaRPr lang="nl-NL" sz="1000" dirty="0"/>
          </a:p>
        </p:txBody>
      </p:sp>
      <p:sp>
        <p:nvSpPr>
          <p:cNvPr id="9" name="Tekstvak 8"/>
          <p:cNvSpPr txBox="1"/>
          <p:nvPr/>
        </p:nvSpPr>
        <p:spPr>
          <a:xfrm>
            <a:off x="1403648" y="3110771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5</a:t>
            </a:r>
          </a:p>
        </p:txBody>
      </p:sp>
      <p:pic>
        <p:nvPicPr>
          <p:cNvPr id="10" name="Afbeelding 9" descr="backbone D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1889604" cy="426075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7092280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7092280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Enkele streng</a:t>
            </a:r>
          </a:p>
          <a:p>
            <a:endParaRPr lang="nl-NL" dirty="0"/>
          </a:p>
          <a:p>
            <a:r>
              <a:rPr lang="nl-NL" dirty="0" smtClean="0"/>
              <a:t>Dubbele streng</a:t>
            </a:r>
            <a:endParaRPr lang="nl-NL" dirty="0"/>
          </a:p>
        </p:txBody>
      </p:sp>
      <p:pic>
        <p:nvPicPr>
          <p:cNvPr id="6" name="Afbeelding 5" descr="dna enkele streng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556792"/>
            <a:ext cx="4206668" cy="454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DNA</a:t>
            </a:r>
            <a:endParaRPr lang="nl-NL" dirty="0"/>
          </a:p>
        </p:txBody>
      </p:sp>
      <p:pic>
        <p:nvPicPr>
          <p:cNvPr id="7" name="Afbeelding 6" descr="h brug C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242804" cy="2249238"/>
          </a:xfrm>
          <a:prstGeom prst="rect">
            <a:avLst/>
          </a:prstGeom>
        </p:spPr>
      </p:pic>
      <p:pic>
        <p:nvPicPr>
          <p:cNvPr id="11" name="Tijdelijke aanduiding voor inhoud 10" descr="H brug A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3126990" cy="1895699"/>
          </a:xfrm>
        </p:spPr>
      </p:pic>
      <p:sp>
        <p:nvSpPr>
          <p:cNvPr id="12" name="Rechthoek 11"/>
          <p:cNvSpPr/>
          <p:nvPr/>
        </p:nvSpPr>
        <p:spPr>
          <a:xfrm>
            <a:off x="3131840" y="350100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5004048" y="4797152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683568" y="450912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7596336" y="3933056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539552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 en T koppelen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148064" y="58772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 en C koppelen</a:t>
            </a:r>
            <a:endParaRPr lang="nl-NL" dirty="0"/>
          </a:p>
        </p:txBody>
      </p:sp>
      <p:pic>
        <p:nvPicPr>
          <p:cNvPr id="18" name="Afbeelding 17" descr="aden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556792"/>
            <a:ext cx="1728192" cy="1100215"/>
          </a:xfrm>
          <a:prstGeom prst="rect">
            <a:avLst/>
          </a:prstGeom>
        </p:spPr>
      </p:pic>
      <p:pic>
        <p:nvPicPr>
          <p:cNvPr id="19" name="Afbeelding 18" descr="thym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412776"/>
            <a:ext cx="1245797" cy="1320452"/>
          </a:xfrm>
          <a:prstGeom prst="rect">
            <a:avLst/>
          </a:prstGeom>
        </p:spPr>
      </p:pic>
      <p:pic>
        <p:nvPicPr>
          <p:cNvPr id="20" name="Afbeelding 19" descr="cytosi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484784"/>
            <a:ext cx="1241900" cy="1080120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2051720" y="3284984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1979712" y="39330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6012160" y="3573016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6516216" y="4005064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>
            <a:off x="6934007" y="4643644"/>
            <a:ext cx="23028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guan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484784"/>
            <a:ext cx="183472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DNA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2667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upload.wikimedia.org/wikipedia/commons/thumb/b/b0/DNA_chemical_structure_NL.svg/350px-DNA_chemical_structure_N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938617" cy="2813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Eiwit synthese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72008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DNA</a:t>
            </a:r>
            <a:endParaRPr lang="nl-NL" sz="3200" dirty="0"/>
          </a:p>
        </p:txBody>
      </p:sp>
      <p:pic>
        <p:nvPicPr>
          <p:cNvPr id="9" name="Tijdelijke aanduiding voor inhoud 8" descr="ribos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1121571" cy="1444633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4041775" cy="864097"/>
          </a:xfrm>
        </p:spPr>
        <p:txBody>
          <a:bodyPr>
            <a:normAutofit/>
          </a:bodyPr>
          <a:lstStyle/>
          <a:p>
            <a:r>
              <a:rPr lang="nl-NL" sz="3200" dirty="0" smtClean="0"/>
              <a:t>RNA</a:t>
            </a:r>
            <a:endParaRPr lang="nl-NL" sz="3200" dirty="0"/>
          </a:p>
        </p:txBody>
      </p:sp>
      <p:pic>
        <p:nvPicPr>
          <p:cNvPr id="8" name="Tijdelijke aanduiding voor inhoud 7" descr="deoxyribose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1121571" cy="1371487"/>
          </a:xfrm>
        </p:spPr>
      </p:pic>
      <p:pic>
        <p:nvPicPr>
          <p:cNvPr id="10" name="Afbeelding 9" descr="thym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1627498" cy="1725026"/>
          </a:xfrm>
          <a:prstGeom prst="rect">
            <a:avLst/>
          </a:prstGeom>
        </p:spPr>
      </p:pic>
      <p:pic>
        <p:nvPicPr>
          <p:cNvPr id="13" name="Afbeelding 12" descr="uracy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356992"/>
            <a:ext cx="1109380" cy="1639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</a:t>
            </a:r>
            <a:r>
              <a:rPr lang="nl-NL" dirty="0" smtClean="0"/>
              <a:t>NA</a:t>
            </a:r>
            <a:endParaRPr lang="nl-NL" dirty="0"/>
          </a:p>
        </p:txBody>
      </p:sp>
      <p:pic>
        <p:nvPicPr>
          <p:cNvPr id="11" name="Tijdelijke aanduiding voor inhoud 10" descr="H brug 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126990" cy="1895699"/>
          </a:xfrm>
        </p:spPr>
      </p:pic>
      <p:sp>
        <p:nvSpPr>
          <p:cNvPr id="10" name="Rechthoek 9"/>
          <p:cNvSpPr/>
          <p:nvPr/>
        </p:nvSpPr>
        <p:spPr>
          <a:xfrm>
            <a:off x="2915816" y="3429000"/>
            <a:ext cx="914400" cy="986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2915816" y="357301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/>
              <a:t>uracyl</a:t>
            </a:r>
            <a:endParaRPr lang="nl-NL" sz="1200" dirty="0"/>
          </a:p>
        </p:txBody>
      </p:sp>
      <p:sp>
        <p:nvSpPr>
          <p:cNvPr id="17" name="Ovaal 16"/>
          <p:cNvSpPr/>
          <p:nvPr/>
        </p:nvSpPr>
        <p:spPr>
          <a:xfrm>
            <a:off x="3347864" y="2921512"/>
            <a:ext cx="504056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971600" y="45811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 koppelt met U</a:t>
            </a:r>
          </a:p>
        </p:txBody>
      </p:sp>
      <p:sp>
        <p:nvSpPr>
          <p:cNvPr id="8" name="Rechthoek 7"/>
          <p:cNvSpPr/>
          <p:nvPr/>
        </p:nvSpPr>
        <p:spPr>
          <a:xfrm>
            <a:off x="3275856" y="2060848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755576" y="3140968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560840" cy="54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46</Words>
  <Application>Microsoft Office PowerPoint</Application>
  <PresentationFormat>Diavoorstelling (4:3)</PresentationFormat>
  <Paragraphs>31</Paragraphs>
  <Slides>12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DNA</vt:lpstr>
      <vt:lpstr>DNA</vt:lpstr>
      <vt:lpstr>DNA</vt:lpstr>
      <vt:lpstr>DNA</vt:lpstr>
      <vt:lpstr>DNA</vt:lpstr>
      <vt:lpstr>DNA</vt:lpstr>
      <vt:lpstr>Eiwit synthese</vt:lpstr>
      <vt:lpstr>RNA</vt:lpstr>
      <vt:lpstr>Dia 9</vt:lpstr>
      <vt:lpstr>Start eiwitsynthese</vt:lpstr>
      <vt:lpstr>Aanhechting t-RNA</vt:lpstr>
      <vt:lpstr>Vorming dipeptide Met-Gly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DNA/RNA</dc:title>
  <dc:creator>Nelly Andela</dc:creator>
  <cp:lastModifiedBy>Nelly Andela</cp:lastModifiedBy>
  <cp:revision>31</cp:revision>
  <dcterms:created xsi:type="dcterms:W3CDTF">2015-12-03T16:47:28Z</dcterms:created>
  <dcterms:modified xsi:type="dcterms:W3CDTF">2018-12-05T17:29:04Z</dcterms:modified>
</cp:coreProperties>
</file>