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0" r:id="rId2"/>
    <p:sldId id="259" r:id="rId3"/>
    <p:sldId id="261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48C567-F1B7-4B84-991D-A8ACD401925B}" type="datetimeFigureOut">
              <a:rPr lang="nl-NL" smtClean="0"/>
              <a:pPr/>
              <a:t>7-2-2022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87043-B0BE-441A-ACAE-A4428861024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3469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Benzin wordt gemaak</a:t>
            </a:r>
            <a:r>
              <a:rPr lang="nl-NL" baseline="0" dirty="0" smtClean="0"/>
              <a:t>t uit aardolie</a:t>
            </a:r>
            <a:endParaRPr lang="nl-NL" dirty="0" smtClean="0"/>
          </a:p>
          <a:p>
            <a:r>
              <a:rPr lang="nl-NL" dirty="0" smtClean="0"/>
              <a:t>Benzine</a:t>
            </a:r>
            <a:r>
              <a:rPr lang="nl-NL" baseline="0" dirty="0" smtClean="0"/>
              <a:t> heeft betere eigenschappen als er ook aromaten in zitten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87043-B0BE-441A-ACAE-A44288610243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Olie is niet direct</a:t>
            </a:r>
            <a:r>
              <a:rPr lang="nl-NL" baseline="0" dirty="0" smtClean="0"/>
              <a:t> geschikt als brandstof maar moet omgezet worden in de </a:t>
            </a:r>
            <a:r>
              <a:rPr lang="nl-NL" baseline="0" dirty="0" err="1" smtClean="0"/>
              <a:t>methylesters</a:t>
            </a:r>
            <a:r>
              <a:rPr lang="nl-NL" baseline="0" smtClean="0"/>
              <a:t>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87043-B0BE-441A-ACAE-A44288610243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3903-E1B1-4049-A82A-9C109286F793}" type="datetimeFigureOut">
              <a:rPr lang="nl-NL" smtClean="0"/>
              <a:pPr/>
              <a:t>7-2-2022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4544E-0531-47A1-8D0D-E1C58230DF2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3903-E1B1-4049-A82A-9C109286F793}" type="datetimeFigureOut">
              <a:rPr lang="nl-NL" smtClean="0"/>
              <a:pPr/>
              <a:t>7-2-2022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4544E-0531-47A1-8D0D-E1C58230DF2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3903-E1B1-4049-A82A-9C109286F793}" type="datetimeFigureOut">
              <a:rPr lang="nl-NL" smtClean="0"/>
              <a:pPr/>
              <a:t>7-2-2022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4544E-0531-47A1-8D0D-E1C58230DF2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3903-E1B1-4049-A82A-9C109286F793}" type="datetimeFigureOut">
              <a:rPr lang="nl-NL" smtClean="0"/>
              <a:pPr/>
              <a:t>7-2-2022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4544E-0531-47A1-8D0D-E1C58230DF2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3903-E1B1-4049-A82A-9C109286F793}" type="datetimeFigureOut">
              <a:rPr lang="nl-NL" smtClean="0"/>
              <a:pPr/>
              <a:t>7-2-2022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4544E-0531-47A1-8D0D-E1C58230DF2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3903-E1B1-4049-A82A-9C109286F793}" type="datetimeFigureOut">
              <a:rPr lang="nl-NL" smtClean="0"/>
              <a:pPr/>
              <a:t>7-2-2022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4544E-0531-47A1-8D0D-E1C58230DF2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3903-E1B1-4049-A82A-9C109286F793}" type="datetimeFigureOut">
              <a:rPr lang="nl-NL" smtClean="0"/>
              <a:pPr/>
              <a:t>7-2-2022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4544E-0531-47A1-8D0D-E1C58230DF2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3903-E1B1-4049-A82A-9C109286F793}" type="datetimeFigureOut">
              <a:rPr lang="nl-NL" smtClean="0"/>
              <a:pPr/>
              <a:t>7-2-2022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4544E-0531-47A1-8D0D-E1C58230DF2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3903-E1B1-4049-A82A-9C109286F793}" type="datetimeFigureOut">
              <a:rPr lang="nl-NL" smtClean="0"/>
              <a:pPr/>
              <a:t>7-2-2022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4544E-0531-47A1-8D0D-E1C58230DF2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3903-E1B1-4049-A82A-9C109286F793}" type="datetimeFigureOut">
              <a:rPr lang="nl-NL" smtClean="0"/>
              <a:pPr/>
              <a:t>7-2-2022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4544E-0531-47A1-8D0D-E1C58230DF2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3903-E1B1-4049-A82A-9C109286F793}" type="datetimeFigureOut">
              <a:rPr lang="nl-NL" smtClean="0"/>
              <a:pPr/>
              <a:t>7-2-2022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4544E-0531-47A1-8D0D-E1C58230DF2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03903-E1B1-4049-A82A-9C109286F793}" type="datetimeFigureOut">
              <a:rPr lang="nl-NL" smtClean="0"/>
              <a:pPr/>
              <a:t>7-2-2022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4544E-0531-47A1-8D0D-E1C58230DF2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blog.tarkett.nl/cradle-to-cradle-omvorming-naar-een-duurzaam-productieproce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Fossiele brandstoffen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Aardolie   = Mengsel van koolwaterstoffen</a:t>
            </a:r>
          </a:p>
          <a:p>
            <a:pPr lvl="1"/>
            <a:r>
              <a:rPr lang="nl-NL" dirty="0" smtClean="0"/>
              <a:t>Destillatie</a:t>
            </a:r>
          </a:p>
          <a:p>
            <a:pPr lvl="2"/>
            <a:r>
              <a:rPr lang="nl-NL" dirty="0" smtClean="0"/>
              <a:t>Scheiding in verschillende fracties</a:t>
            </a:r>
          </a:p>
          <a:p>
            <a:pPr lvl="1"/>
            <a:r>
              <a:rPr lang="nl-NL" dirty="0" smtClean="0"/>
              <a:t>Kraken</a:t>
            </a:r>
          </a:p>
          <a:p>
            <a:pPr lvl="2"/>
            <a:r>
              <a:rPr lang="nl-NL" dirty="0" smtClean="0"/>
              <a:t>Ontleden van grote moleculen in kleinere moleculen</a:t>
            </a:r>
          </a:p>
          <a:p>
            <a:pPr lvl="3"/>
            <a:r>
              <a:rPr lang="nl-NL" dirty="0" err="1" smtClean="0"/>
              <a:t>vb</a:t>
            </a:r>
            <a:r>
              <a:rPr lang="nl-NL" dirty="0" smtClean="0"/>
              <a:t>		C</a:t>
            </a:r>
            <a:r>
              <a:rPr lang="nl-NL" baseline="-25000" dirty="0" smtClean="0"/>
              <a:t>20</a:t>
            </a:r>
            <a:r>
              <a:rPr lang="nl-NL" dirty="0" smtClean="0"/>
              <a:t>H</a:t>
            </a:r>
            <a:r>
              <a:rPr lang="nl-NL" baseline="-25000" dirty="0" smtClean="0"/>
              <a:t>42</a:t>
            </a:r>
            <a:r>
              <a:rPr lang="nl-NL" dirty="0" smtClean="0"/>
              <a:t>     →  C</a:t>
            </a:r>
            <a:r>
              <a:rPr lang="nl-NL" baseline="-25000" dirty="0" smtClean="0"/>
              <a:t>8</a:t>
            </a:r>
            <a:r>
              <a:rPr lang="nl-NL" dirty="0" smtClean="0"/>
              <a:t>H</a:t>
            </a:r>
            <a:r>
              <a:rPr lang="nl-NL" baseline="-25000" dirty="0" smtClean="0"/>
              <a:t>16</a:t>
            </a:r>
            <a:r>
              <a:rPr lang="nl-NL" dirty="0" smtClean="0"/>
              <a:t> + C</a:t>
            </a:r>
            <a:r>
              <a:rPr lang="nl-NL" baseline="-25000" dirty="0" smtClean="0"/>
              <a:t>12</a:t>
            </a:r>
            <a:r>
              <a:rPr lang="nl-NL" dirty="0" smtClean="0"/>
              <a:t>H</a:t>
            </a:r>
            <a:r>
              <a:rPr lang="nl-NL" baseline="-25000" dirty="0" smtClean="0"/>
              <a:t>26</a:t>
            </a:r>
            <a:r>
              <a:rPr lang="nl-NL" dirty="0" smtClean="0"/>
              <a:t> 	</a:t>
            </a:r>
          </a:p>
          <a:p>
            <a:pPr lvl="1"/>
            <a:r>
              <a:rPr lang="nl-NL" dirty="0" smtClean="0"/>
              <a:t>Katalytisch reformen</a:t>
            </a:r>
          </a:p>
          <a:p>
            <a:pPr lvl="2"/>
            <a:r>
              <a:rPr lang="nl-NL" dirty="0" smtClean="0"/>
              <a:t>Moleculen worden omgezet </a:t>
            </a:r>
            <a:r>
              <a:rPr lang="nl-NL" smtClean="0"/>
              <a:t>in aromaten </a:t>
            </a:r>
            <a:r>
              <a:rPr lang="nl-NL" dirty="0" smtClean="0"/>
              <a:t>en waterstof</a:t>
            </a:r>
          </a:p>
        </p:txBody>
      </p:sp>
      <p:sp>
        <p:nvSpPr>
          <p:cNvPr id="4" name="Rechthoek 3"/>
          <p:cNvSpPr/>
          <p:nvPr/>
        </p:nvSpPr>
        <p:spPr>
          <a:xfrm>
            <a:off x="2483768" y="1700808"/>
            <a:ext cx="5400600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5436096" y="4077072"/>
            <a:ext cx="158417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Biobrandstof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nl-NL" dirty="0" smtClean="0"/>
              <a:t>Biodiesel  </a:t>
            </a:r>
          </a:p>
          <a:p>
            <a:pPr lvl="1"/>
            <a:r>
              <a:rPr lang="nl-NL" dirty="0" smtClean="0"/>
              <a:t>Gemaakt uit plantaardige olie</a:t>
            </a:r>
          </a:p>
          <a:p>
            <a:pPr lvl="1">
              <a:buNone/>
            </a:pPr>
            <a:r>
              <a:rPr lang="nl-NL" sz="2400" dirty="0" smtClean="0"/>
              <a:t>		</a:t>
            </a: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1187624" y="1052736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Brandstof gemaakt uit plantaardig materiaal</a:t>
            </a:r>
            <a:endParaRPr lang="nl-NL" sz="2400" dirty="0"/>
          </a:p>
        </p:txBody>
      </p:sp>
      <p:sp>
        <p:nvSpPr>
          <p:cNvPr id="10" name="Tekstvak 9"/>
          <p:cNvSpPr txBox="1"/>
          <p:nvPr/>
        </p:nvSpPr>
        <p:spPr>
          <a:xfrm>
            <a:off x="3059832" y="436510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+ 3CH</a:t>
            </a:r>
            <a:r>
              <a:rPr lang="nl-NL" baseline="-25000" dirty="0" smtClean="0"/>
              <a:t>3</a:t>
            </a:r>
            <a:r>
              <a:rPr lang="nl-NL" dirty="0" smtClean="0"/>
              <a:t>OH</a:t>
            </a:r>
          </a:p>
        </p:txBody>
      </p:sp>
      <p:pic>
        <p:nvPicPr>
          <p:cNvPr id="11" name="Afbeelding 10" descr="glycero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4048" y="3645024"/>
            <a:ext cx="800089" cy="1800200"/>
          </a:xfrm>
          <a:prstGeom prst="rect">
            <a:avLst/>
          </a:prstGeom>
        </p:spPr>
      </p:pic>
      <p:pic>
        <p:nvPicPr>
          <p:cNvPr id="12" name="Afbeelding 11" descr="vetzuur algemee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28184" y="3789040"/>
            <a:ext cx="2380671" cy="864096"/>
          </a:xfrm>
          <a:prstGeom prst="rect">
            <a:avLst/>
          </a:prstGeom>
        </p:spPr>
      </p:pic>
      <p:pic>
        <p:nvPicPr>
          <p:cNvPr id="13" name="Afbeelding 12" descr="vet algemee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259632" y="3284984"/>
            <a:ext cx="1513825" cy="2203156"/>
          </a:xfrm>
          <a:prstGeom prst="rect">
            <a:avLst/>
          </a:prstGeom>
        </p:spPr>
      </p:pic>
      <p:pic>
        <p:nvPicPr>
          <p:cNvPr id="14" name="Afbeelding 13" descr="pijl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211960" y="4437112"/>
            <a:ext cx="664409" cy="1584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Cradle</a:t>
            </a:r>
            <a:r>
              <a:rPr lang="nl-NL" dirty="0" smtClean="0"/>
              <a:t> 2 </a:t>
            </a:r>
            <a:r>
              <a:rPr lang="nl-NL" dirty="0" err="1"/>
              <a:t>C</a:t>
            </a:r>
            <a:r>
              <a:rPr lang="nl-NL" dirty="0" err="1" smtClean="0"/>
              <a:t>radle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introductie C2C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8324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71</Words>
  <Application>Microsoft Office PowerPoint</Application>
  <PresentationFormat>Diavoorstelling (4:3)</PresentationFormat>
  <Paragraphs>22</Paragraphs>
  <Slides>3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Office-thema</vt:lpstr>
      <vt:lpstr>Fossiele brandstoffen</vt:lpstr>
      <vt:lpstr>Biobrandstof</vt:lpstr>
      <vt:lpstr>Cradle 2 Cradle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CH4 (g)   +  H2O (g)   ⇄  CO (g) +  3H2(g)</dc:title>
  <dc:creator>Nelly Andela</dc:creator>
  <cp:lastModifiedBy>gebruiker</cp:lastModifiedBy>
  <cp:revision>34</cp:revision>
  <dcterms:created xsi:type="dcterms:W3CDTF">2015-11-03T11:19:39Z</dcterms:created>
  <dcterms:modified xsi:type="dcterms:W3CDTF">2022-02-07T11:11:29Z</dcterms:modified>
</cp:coreProperties>
</file>