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8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3EE9-9F44-4180-B1AF-1C3DD54196E5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529C-0BDD-4E64-AB5B-516ED1BF29A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3EE9-9F44-4180-B1AF-1C3DD54196E5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529C-0BDD-4E64-AB5B-516ED1BF29A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3EE9-9F44-4180-B1AF-1C3DD54196E5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529C-0BDD-4E64-AB5B-516ED1BF29A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3EE9-9F44-4180-B1AF-1C3DD54196E5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529C-0BDD-4E64-AB5B-516ED1BF29A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3EE9-9F44-4180-B1AF-1C3DD54196E5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529C-0BDD-4E64-AB5B-516ED1BF29A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3EE9-9F44-4180-B1AF-1C3DD54196E5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529C-0BDD-4E64-AB5B-516ED1BF29A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3EE9-9F44-4180-B1AF-1C3DD54196E5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529C-0BDD-4E64-AB5B-516ED1BF29A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3EE9-9F44-4180-B1AF-1C3DD54196E5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529C-0BDD-4E64-AB5B-516ED1BF29A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3EE9-9F44-4180-B1AF-1C3DD54196E5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529C-0BDD-4E64-AB5B-516ED1BF29A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3EE9-9F44-4180-B1AF-1C3DD54196E5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529C-0BDD-4E64-AB5B-516ED1BF29A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3EE9-9F44-4180-B1AF-1C3DD54196E5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529C-0BDD-4E64-AB5B-516ED1BF29A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D3EE9-9F44-4180-B1AF-1C3DD54196E5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9529C-0BDD-4E64-AB5B-516ED1BF29A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sz="3100" dirty="0" smtClean="0"/>
              <a:t>aantal g afval per g product</a:t>
            </a:r>
            <a:endParaRPr lang="nl-NL" sz="31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r>
              <a:rPr lang="nl-NL" sz="2400" dirty="0" smtClean="0"/>
              <a:t>Gegeven rendement  85 %</a:t>
            </a:r>
          </a:p>
          <a:p>
            <a:pPr lvl="1"/>
            <a:r>
              <a:rPr lang="nl-NL" sz="2000" dirty="0" smtClean="0"/>
              <a:t>Bepaal de E factor</a:t>
            </a:r>
          </a:p>
          <a:p>
            <a:endParaRPr lang="nl-NL" sz="2400" dirty="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115616" y="1628800"/>
            <a:ext cx="5760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 =  </a:t>
            </a:r>
            <a:endParaRPr kumimoji="0" 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547664" y="3356992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Massa product = 3 * 296,5  = 889,5 g 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1547664" y="3789040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Massa grondstoffen = 885,4 + 3 * 32,04 = 981,4 g</a:t>
            </a:r>
            <a:endParaRPr lang="nl-NL" dirty="0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1043608" y="5301208"/>
            <a:ext cx="5760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 =  </a:t>
            </a:r>
            <a:endParaRPr kumimoji="0" 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1187624" y="4365104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Massa opbrengst = 0,85 * 889,5  = 752,8 g </a:t>
            </a:r>
            <a:endParaRPr lang="nl-NL" dirty="0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5157192"/>
            <a:ext cx="1743075" cy="771525"/>
          </a:xfrm>
          <a:prstGeom prst="rect">
            <a:avLst/>
          </a:prstGeom>
          <a:noFill/>
        </p:spPr>
      </p:pic>
      <p:sp>
        <p:nvSpPr>
          <p:cNvPr id="19" name="Tekstvak 18"/>
          <p:cNvSpPr txBox="1"/>
          <p:nvPr/>
        </p:nvSpPr>
        <p:spPr>
          <a:xfrm>
            <a:off x="3419872" y="530120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0,30</a:t>
            </a:r>
            <a:endParaRPr lang="nl-NL" dirty="0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pic>
        <p:nvPicPr>
          <p:cNvPr id="19468" name="Picture 1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1556792"/>
            <a:ext cx="6067425" cy="800100"/>
          </a:xfrm>
          <a:prstGeom prst="rect">
            <a:avLst/>
          </a:prstGeom>
          <a:noFill/>
        </p:spPr>
      </p:pic>
      <p:sp>
        <p:nvSpPr>
          <p:cNvPr id="22" name="Tekstvak 21"/>
          <p:cNvSpPr txBox="1"/>
          <p:nvPr/>
        </p:nvSpPr>
        <p:spPr>
          <a:xfrm>
            <a:off x="1835696" y="6093296"/>
            <a:ext cx="363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Dus per g biodiesel 0,30 g afval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3491880" y="116632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err="1" smtClean="0"/>
              <a:t>E-factor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464" grpId="0"/>
      <p:bldP spid="13" grpId="0"/>
      <p:bldP spid="14" grpId="0"/>
      <p:bldP spid="15" grpId="0"/>
      <p:bldP spid="16" grpId="0"/>
      <p:bldP spid="19" grpId="0"/>
      <p:bldP spid="22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51</Words>
  <Application>Microsoft Office PowerPoint</Application>
  <PresentationFormat>Diavoorstelling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 aantal g afval per g product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E-factor aantal g afval per g product</dc:title>
  <dc:creator>Nelly Andela</dc:creator>
  <cp:lastModifiedBy>Nelly Andela</cp:lastModifiedBy>
  <cp:revision>2</cp:revision>
  <dcterms:created xsi:type="dcterms:W3CDTF">2015-11-11T20:22:35Z</dcterms:created>
  <dcterms:modified xsi:type="dcterms:W3CDTF">2015-11-25T17:43:50Z</dcterms:modified>
</cp:coreProperties>
</file>