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8EF2-2037-4297-ABB9-648AEB4E82F7}" type="datetimeFigureOut">
              <a:rPr lang="nl-NL" smtClean="0"/>
              <a:pPr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CB08-E39B-49B4-9BD7-271292A191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Chemische industrie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Fijnchemie</a:t>
            </a:r>
            <a:endParaRPr lang="nl-NL" dirty="0" smtClean="0"/>
          </a:p>
          <a:p>
            <a:pPr lvl="1"/>
            <a:r>
              <a:rPr lang="nl-NL" dirty="0" smtClean="0"/>
              <a:t>Kleine hoeveelheden</a:t>
            </a:r>
          </a:p>
          <a:p>
            <a:pPr lvl="1"/>
            <a:r>
              <a:rPr lang="nl-NL" dirty="0" smtClean="0"/>
              <a:t>Batchproces</a:t>
            </a:r>
          </a:p>
          <a:p>
            <a:endParaRPr lang="nl-NL" dirty="0"/>
          </a:p>
          <a:p>
            <a:r>
              <a:rPr lang="nl-NL" dirty="0" smtClean="0"/>
              <a:t>Bulkchemie</a:t>
            </a:r>
          </a:p>
          <a:p>
            <a:pPr lvl="1"/>
            <a:r>
              <a:rPr lang="nl-NL" dirty="0" smtClean="0"/>
              <a:t>Grote hoeveelheden</a:t>
            </a:r>
          </a:p>
          <a:p>
            <a:pPr lvl="1"/>
            <a:r>
              <a:rPr lang="nl-NL" dirty="0" smtClean="0"/>
              <a:t>Continu proces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0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864095"/>
          </a:xfrm>
        </p:spPr>
        <p:txBody>
          <a:bodyPr/>
          <a:lstStyle/>
          <a:p>
            <a:r>
              <a:rPr lang="nl-NL" dirty="0" smtClean="0"/>
              <a:t>Blokschema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http://teacherweb.com/aw/colegioarubano/johnvanderpluijm/blokschem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7344816" cy="301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39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Maken van salmiak</a:t>
            </a:r>
            <a:br>
              <a:rPr lang="nl-NL" dirty="0" smtClean="0"/>
            </a:br>
            <a:r>
              <a:rPr lang="nl-NL" dirty="0" smtClean="0"/>
              <a:t> NH</a:t>
            </a:r>
            <a:r>
              <a:rPr lang="nl-NL" baseline="-25000" dirty="0" smtClean="0"/>
              <a:t>4</a:t>
            </a:r>
            <a:r>
              <a:rPr lang="nl-NL" dirty="0" smtClean="0"/>
              <a:t>Cl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Welke grondstoffen</a:t>
            </a:r>
          </a:p>
          <a:p>
            <a:pPr lvl="1"/>
            <a:r>
              <a:rPr lang="nl-NL" dirty="0" smtClean="0"/>
              <a:t>Zoutzuur  </a:t>
            </a:r>
          </a:p>
          <a:p>
            <a:pPr lvl="1"/>
            <a:r>
              <a:rPr lang="nl-NL" dirty="0" smtClean="0"/>
              <a:t>Ammonia</a:t>
            </a:r>
          </a:p>
          <a:p>
            <a:r>
              <a:rPr lang="nl-NL" dirty="0" smtClean="0"/>
              <a:t>Welke blokken nodig?</a:t>
            </a:r>
          </a:p>
          <a:p>
            <a:pPr lvl="1"/>
            <a:r>
              <a:rPr lang="nl-NL" dirty="0" smtClean="0"/>
              <a:t> Blok voor reactie</a:t>
            </a:r>
          </a:p>
          <a:p>
            <a:r>
              <a:rPr lang="nl-NL" dirty="0" smtClean="0"/>
              <a:t>Wat komt uit reactie blok</a:t>
            </a:r>
          </a:p>
          <a:p>
            <a:pPr lvl="1"/>
            <a:r>
              <a:rPr lang="nl-NL" dirty="0" smtClean="0"/>
              <a:t>Oplossing van salmiak</a:t>
            </a:r>
          </a:p>
          <a:p>
            <a:r>
              <a:rPr lang="nl-NL" dirty="0" smtClean="0"/>
              <a:t>Wat willen we hebben</a:t>
            </a:r>
          </a:p>
          <a:p>
            <a:pPr lvl="1"/>
            <a:r>
              <a:rPr lang="nl-NL" dirty="0" smtClean="0"/>
              <a:t>Dus nodig blok voor scheiding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584175"/>
          </a:xfrm>
        </p:spPr>
        <p:txBody>
          <a:bodyPr/>
          <a:lstStyle/>
          <a:p>
            <a:r>
              <a:rPr lang="nl-NL" dirty="0" smtClean="0"/>
              <a:t>Blok schema salmiak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 descr="http://portal.ovo-zaanstad.nl/sites/brc/schoolvakken/scheikunde/HAVO%20VWO%203/HTML/HAVO/h3/salmiakblokschem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328592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Productie van methanol</a:t>
            </a:r>
            <a:br>
              <a:rPr lang="nl-NL" dirty="0" smtClean="0"/>
            </a:br>
            <a:r>
              <a:rPr lang="nl-NL" dirty="0" smtClean="0"/>
              <a:t>uit waterstof en koolmonoxide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016824" cy="2641848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339752" y="3501008"/>
            <a:ext cx="1368152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4788024" y="3501008"/>
            <a:ext cx="1368152" cy="108012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3707904" y="407707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1187624" y="371703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1187624" y="429309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stCxn id="6" idx="3"/>
          </p:cNvCxnSpPr>
          <p:nvPr/>
        </p:nvCxnSpPr>
        <p:spPr>
          <a:xfrm>
            <a:off x="6156176" y="4041068"/>
            <a:ext cx="1069763" cy="14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endCxn id="5" idx="0"/>
          </p:cNvCxnSpPr>
          <p:nvPr/>
        </p:nvCxnSpPr>
        <p:spPr>
          <a:xfrm flipH="1">
            <a:off x="3023828" y="2779248"/>
            <a:ext cx="1047" cy="721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Vorm 41"/>
          <p:cNvCxnSpPr>
            <a:stCxn id="6" idx="0"/>
          </p:cNvCxnSpPr>
          <p:nvPr/>
        </p:nvCxnSpPr>
        <p:spPr>
          <a:xfrm rot="16200000" flipV="1">
            <a:off x="3887608" y="1916515"/>
            <a:ext cx="730387" cy="2438599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1475656" y="3212976"/>
            <a:ext cx="50405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1475656" y="4437112"/>
            <a:ext cx="45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6516216" y="3501008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CH</a:t>
            </a:r>
            <a:r>
              <a:rPr lang="nl-NL" baseline="-25000" smtClean="0"/>
              <a:t>4</a:t>
            </a:r>
            <a:r>
              <a:rPr lang="nl-NL" smtClean="0"/>
              <a:t>O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3779912" y="2420888"/>
            <a:ext cx="955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  + H</a:t>
            </a:r>
            <a:r>
              <a:rPr lang="nl-NL" baseline="-25000" dirty="0" smtClean="0"/>
              <a:t>2</a:t>
            </a:r>
            <a:endParaRPr lang="nl-NL" dirty="0"/>
          </a:p>
          <a:p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3779912" y="3284984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  + H</a:t>
            </a:r>
            <a:r>
              <a:rPr lang="nl-NL" baseline="-25000" dirty="0" smtClean="0"/>
              <a:t>2  </a:t>
            </a:r>
          </a:p>
          <a:p>
            <a:r>
              <a:rPr lang="nl-NL" dirty="0" smtClean="0"/>
              <a:t>    + CH</a:t>
            </a:r>
            <a:r>
              <a:rPr lang="nl-NL" baseline="-25000" dirty="0" smtClean="0"/>
              <a:t>4</a:t>
            </a:r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56" name="Rechthoek 55"/>
          <p:cNvSpPr/>
          <p:nvPr/>
        </p:nvSpPr>
        <p:spPr>
          <a:xfrm>
            <a:off x="1331640" y="1772816"/>
            <a:ext cx="64807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259632" y="49411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Voorbeeld continu proces</a:t>
            </a:r>
          </a:p>
          <a:p>
            <a:r>
              <a:rPr lang="nl-NL" dirty="0" smtClean="0"/>
              <a:t>	continue instroom grondstoffen</a:t>
            </a:r>
          </a:p>
          <a:p>
            <a:r>
              <a:rPr lang="nl-NL" dirty="0" smtClean="0"/>
              <a:t>                  continue uitstroom product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187624" y="602128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Batch proces</a:t>
            </a:r>
          </a:p>
          <a:p>
            <a:r>
              <a:rPr lang="nl-NL" dirty="0" smtClean="0"/>
              <a:t>	reageerbuis in het groot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1" animBg="1"/>
      <p:bldP spid="51" grpId="0" animBg="1"/>
      <p:bldP spid="52" grpId="0"/>
      <p:bldP spid="53" grpId="0"/>
      <p:bldP spid="54" grpId="0"/>
      <p:bldP spid="55" grpId="0"/>
      <p:bldP spid="56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67</Words>
  <Application>Microsoft Office PowerPoint</Application>
  <PresentationFormat>Diavoorstelling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Chemische industrie</vt:lpstr>
      <vt:lpstr>Blokschema</vt:lpstr>
      <vt:lpstr>Maken van salmiak  NH4Cl</vt:lpstr>
      <vt:lpstr>Blok schema salmiak</vt:lpstr>
      <vt:lpstr>Productie van methanol uit waterstof en koolmonoxide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Blokschema</dc:title>
  <dc:creator>Nelly Andela</dc:creator>
  <cp:lastModifiedBy>Nelly Andela</cp:lastModifiedBy>
  <cp:revision>12</cp:revision>
  <dcterms:created xsi:type="dcterms:W3CDTF">2015-09-16T18:42:25Z</dcterms:created>
  <dcterms:modified xsi:type="dcterms:W3CDTF">2021-08-25T09:49:21Z</dcterms:modified>
</cp:coreProperties>
</file>