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ABF-19FA-471D-8F3A-D99C453A9594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C808-7949-46AF-9FB0-E0C14671ACD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ABF-19FA-471D-8F3A-D99C453A9594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C808-7949-46AF-9FB0-E0C14671ACD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ABF-19FA-471D-8F3A-D99C453A9594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C808-7949-46AF-9FB0-E0C14671ACD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ABF-19FA-471D-8F3A-D99C453A9594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C808-7949-46AF-9FB0-E0C14671ACD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ABF-19FA-471D-8F3A-D99C453A9594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C808-7949-46AF-9FB0-E0C14671ACD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ABF-19FA-471D-8F3A-D99C453A9594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C808-7949-46AF-9FB0-E0C14671ACD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ABF-19FA-471D-8F3A-D99C453A9594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C808-7949-46AF-9FB0-E0C14671ACD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ABF-19FA-471D-8F3A-D99C453A9594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C808-7949-46AF-9FB0-E0C14671ACD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ABF-19FA-471D-8F3A-D99C453A9594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C808-7949-46AF-9FB0-E0C14671ACD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ABF-19FA-471D-8F3A-D99C453A9594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C808-7949-46AF-9FB0-E0C14671ACD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BABF-19FA-471D-8F3A-D99C453A9594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C808-7949-46AF-9FB0-E0C14671ACD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FBABF-19FA-471D-8F3A-D99C453A9594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5C808-7949-46AF-9FB0-E0C14671ACD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6sWzkFyjXY" TargetMode="External"/><Relationship Id="rId2" Type="http://schemas.openxmlformats.org/officeDocument/2006/relationships/hyperlink" Target="https://www.youtube.com/watch?v=hbctH4_Mvu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9iEwubnaPAw" TargetMode="External"/><Relationship Id="rId5" Type="http://schemas.openxmlformats.org/officeDocument/2006/relationships/hyperlink" Target="https://www.youtube.com/watch?v=Fa_GXl6uaaQ" TargetMode="External"/><Relationship Id="rId4" Type="http://schemas.openxmlformats.org/officeDocument/2006/relationships/hyperlink" Target="https://www.youtube.com/watch?v=nd-LgmzZIa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08111"/>
          </a:xfrm>
        </p:spPr>
        <p:txBody>
          <a:bodyPr/>
          <a:lstStyle/>
          <a:p>
            <a:r>
              <a:rPr lang="nl-NL" dirty="0" smtClean="0"/>
              <a:t>Reactiesnelheid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9512" y="1556792"/>
            <a:ext cx="8712968" cy="4824536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Van welke factoren is de snelheid van de reactie afhankelijk</a:t>
            </a:r>
          </a:p>
          <a:p>
            <a:pPr algn="l"/>
            <a:r>
              <a:rPr lang="nl-NL" sz="2800" dirty="0" smtClean="0"/>
              <a:t>(Klik bij elke factor de link aan en bekijk het experiment)</a:t>
            </a:r>
          </a:p>
          <a:p>
            <a:pPr algn="l"/>
            <a:r>
              <a:rPr lang="nl-NL" dirty="0"/>
              <a:t>	</a:t>
            </a:r>
            <a:r>
              <a:rPr lang="nl-NL" dirty="0" smtClean="0">
                <a:hlinkClick r:id="rId2"/>
              </a:rPr>
              <a:t>Soort stof</a:t>
            </a:r>
            <a:r>
              <a:rPr lang="nl-NL" dirty="0" smtClean="0"/>
              <a:t>	</a:t>
            </a:r>
          </a:p>
          <a:p>
            <a:pPr algn="l"/>
            <a:r>
              <a:rPr lang="nl-NL" dirty="0"/>
              <a:t>	</a:t>
            </a:r>
            <a:r>
              <a:rPr lang="nl-NL" dirty="0" smtClean="0">
                <a:hlinkClick r:id="rId3"/>
              </a:rPr>
              <a:t>Concentratie</a:t>
            </a:r>
            <a:endParaRPr lang="nl-NL" dirty="0" smtClean="0"/>
          </a:p>
          <a:p>
            <a:pPr algn="l"/>
            <a:r>
              <a:rPr lang="nl-NL" dirty="0"/>
              <a:t>	</a:t>
            </a:r>
            <a:r>
              <a:rPr lang="nl-NL" dirty="0" smtClean="0">
                <a:hlinkClick r:id="rId4"/>
              </a:rPr>
              <a:t>Verdelingsgraad</a:t>
            </a:r>
            <a:r>
              <a:rPr lang="nl-NL" dirty="0" smtClean="0"/>
              <a:t>	</a:t>
            </a:r>
          </a:p>
          <a:p>
            <a:pPr algn="l"/>
            <a:r>
              <a:rPr lang="nl-NL" dirty="0"/>
              <a:t>	</a:t>
            </a:r>
            <a:r>
              <a:rPr lang="nl-NL" dirty="0" smtClean="0">
                <a:hlinkClick r:id="rId5"/>
              </a:rPr>
              <a:t>Temperatuur</a:t>
            </a:r>
            <a:r>
              <a:rPr lang="nl-NL" dirty="0" smtClean="0"/>
              <a:t>	</a:t>
            </a:r>
          </a:p>
          <a:p>
            <a:pPr algn="l"/>
            <a:r>
              <a:rPr lang="nl-NL" dirty="0"/>
              <a:t>	</a:t>
            </a:r>
            <a:r>
              <a:rPr lang="nl-NL" dirty="0" smtClean="0">
                <a:hlinkClick r:id="rId6"/>
              </a:rPr>
              <a:t>Katalysator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24</Words>
  <Application>Microsoft Office PowerPoint</Application>
  <PresentationFormat>Diavoorstelling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Reactiesnelheid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Reactiesnelheid</dc:title>
  <dc:creator>Nelly Andela</dc:creator>
  <cp:lastModifiedBy>Nelly Andela</cp:lastModifiedBy>
  <cp:revision>4</cp:revision>
  <dcterms:created xsi:type="dcterms:W3CDTF">2020-03-25T10:28:03Z</dcterms:created>
  <dcterms:modified xsi:type="dcterms:W3CDTF">2020-03-25T10:54:45Z</dcterms:modified>
</cp:coreProperties>
</file>