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4922A-F51B-4A45-B9CD-C6A7277C8EFB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B460-3966-4586-B542-F13858C2C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amiden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Zuur   + </a:t>
            </a:r>
            <a:r>
              <a:rPr lang="nl-NL" dirty="0" err="1" smtClean="0"/>
              <a:t>amine</a:t>
            </a:r>
            <a:r>
              <a:rPr lang="nl-NL" dirty="0" smtClean="0"/>
              <a:t>   </a:t>
            </a:r>
            <a:endParaRPr lang="nl-NL" dirty="0"/>
          </a:p>
        </p:txBody>
      </p:sp>
      <p:pic>
        <p:nvPicPr>
          <p:cNvPr id="6" name="Afbeelding 5" descr="pij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844824"/>
            <a:ext cx="883847" cy="170674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788024" y="162880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 smtClean="0"/>
              <a:t>Amide</a:t>
            </a:r>
            <a:r>
              <a:rPr lang="nl-NL" sz="3200" dirty="0" smtClean="0"/>
              <a:t>   + water</a:t>
            </a:r>
            <a:endParaRPr lang="nl-NL" sz="3200" dirty="0"/>
          </a:p>
        </p:txBody>
      </p:sp>
      <p:pic>
        <p:nvPicPr>
          <p:cNvPr id="9" name="Afbeelding 8" descr="ethaanzu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564904"/>
            <a:ext cx="1304436" cy="810701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1835696" y="2780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pic>
        <p:nvPicPr>
          <p:cNvPr id="12" name="Afbeelding 11" descr="methaanam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77714" y="2588583"/>
            <a:ext cx="1194717" cy="786319"/>
          </a:xfrm>
          <a:prstGeom prst="rect">
            <a:avLst/>
          </a:prstGeom>
        </p:spPr>
      </p:pic>
      <p:pic>
        <p:nvPicPr>
          <p:cNvPr id="13" name="Afbeelding 12" descr="pij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0733" y="2899403"/>
            <a:ext cx="883847" cy="170674"/>
          </a:xfrm>
          <a:prstGeom prst="rect">
            <a:avLst/>
          </a:prstGeom>
        </p:spPr>
      </p:pic>
      <p:pic>
        <p:nvPicPr>
          <p:cNvPr id="15" name="Afbeelding 14" descr="amid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2564904"/>
            <a:ext cx="1968845" cy="810701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6727150" y="2820978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rgbClr val="FF0000"/>
                </a:solidFill>
              </a:rPr>
              <a:t>+ H</a:t>
            </a:r>
            <a:r>
              <a:rPr lang="nl-NL" sz="1400" baseline="-25000" dirty="0" smtClean="0">
                <a:solidFill>
                  <a:srgbClr val="FF0000"/>
                </a:solidFill>
              </a:rPr>
              <a:t>2</a:t>
            </a:r>
            <a:r>
              <a:rPr lang="nl-NL" sz="1400" dirty="0" smtClean="0">
                <a:solidFill>
                  <a:srgbClr val="FF0000"/>
                </a:solidFill>
              </a:rPr>
              <a:t>O</a:t>
            </a:r>
            <a:endParaRPr lang="nl-NL" sz="1400" dirty="0">
              <a:solidFill>
                <a:srgbClr val="FF0000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1403648" y="2564904"/>
            <a:ext cx="100811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5220072" y="2492896"/>
            <a:ext cx="648072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6" grpId="0"/>
      <p:bldP spid="17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smtClean="0"/>
              <a:t>polyamide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nl-NL" dirty="0" smtClean="0"/>
              <a:t>1 monomeer</a:t>
            </a:r>
          </a:p>
          <a:p>
            <a:pPr lvl="1"/>
            <a:r>
              <a:rPr lang="nl-NL" dirty="0" smtClean="0"/>
              <a:t>Monomeer heeft zuurgroep + </a:t>
            </a:r>
            <a:r>
              <a:rPr lang="nl-NL" dirty="0" err="1" smtClean="0"/>
              <a:t>aminogroep</a:t>
            </a:r>
            <a:endParaRPr lang="nl-NL" dirty="0" smtClean="0"/>
          </a:p>
          <a:p>
            <a:pPr lvl="2"/>
            <a:r>
              <a:rPr lang="nl-NL" dirty="0" smtClean="0"/>
              <a:t>Bv   </a:t>
            </a:r>
            <a:r>
              <a:rPr lang="nl-NL" dirty="0" err="1" smtClean="0"/>
              <a:t>amino-ethaanzuur</a:t>
            </a:r>
            <a:endParaRPr lang="nl-NL" dirty="0" smtClean="0"/>
          </a:p>
          <a:p>
            <a:pPr lvl="3"/>
            <a:endParaRPr lang="nl-NL" dirty="0"/>
          </a:p>
        </p:txBody>
      </p:sp>
      <p:pic>
        <p:nvPicPr>
          <p:cNvPr id="5" name="Afbeelding 4" descr="aminoethaan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708920"/>
            <a:ext cx="1633593" cy="810701"/>
          </a:xfrm>
          <a:prstGeom prst="rect">
            <a:avLst/>
          </a:prstGeom>
        </p:spPr>
      </p:pic>
      <p:pic>
        <p:nvPicPr>
          <p:cNvPr id="6" name="Afbeelding 5" descr="aminoethaan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645024"/>
            <a:ext cx="1633593" cy="810701"/>
          </a:xfrm>
          <a:prstGeom prst="rect">
            <a:avLst/>
          </a:prstGeom>
        </p:spPr>
      </p:pic>
      <p:pic>
        <p:nvPicPr>
          <p:cNvPr id="7" name="Afbeelding 6" descr="aminoethaan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1912" y="3677122"/>
            <a:ext cx="1633593" cy="810701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025841" y="38869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pic>
        <p:nvPicPr>
          <p:cNvPr id="9" name="Afbeelding 8" descr="pij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5290" y="4021678"/>
            <a:ext cx="745797" cy="144016"/>
          </a:xfrm>
          <a:prstGeom prst="rect">
            <a:avLst/>
          </a:prstGeom>
        </p:spPr>
      </p:pic>
      <p:pic>
        <p:nvPicPr>
          <p:cNvPr id="11" name="Afbeelding 10" descr="dipepti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8818" y="3665499"/>
            <a:ext cx="2675923" cy="810701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7555649" y="3901773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+ H</a:t>
            </a:r>
            <a:r>
              <a:rPr lang="nl-NL" sz="1400" baseline="-25000" dirty="0" smtClean="0"/>
              <a:t>2</a:t>
            </a:r>
            <a:r>
              <a:rPr lang="nl-NL" sz="1400" dirty="0" smtClean="0"/>
              <a:t>O</a:t>
            </a:r>
            <a:endParaRPr lang="nl-NL" sz="1400" dirty="0"/>
          </a:p>
        </p:txBody>
      </p:sp>
      <p:sp>
        <p:nvSpPr>
          <p:cNvPr id="13" name="Tekstvak 12"/>
          <p:cNvSpPr txBox="1"/>
          <p:nvPr/>
        </p:nvSpPr>
        <p:spPr>
          <a:xfrm>
            <a:off x="467544" y="486916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Poly</a:t>
            </a:r>
            <a:r>
              <a:rPr lang="nl-NL" dirty="0" err="1"/>
              <a:t>-</a:t>
            </a:r>
            <a:r>
              <a:rPr lang="nl-NL" dirty="0" err="1" smtClean="0"/>
              <a:t>amino-ethaanzuur</a:t>
            </a:r>
            <a:endParaRPr lang="nl-NL" dirty="0"/>
          </a:p>
        </p:txBody>
      </p:sp>
      <p:pic>
        <p:nvPicPr>
          <p:cNvPr id="15" name="Afbeelding 14" descr="poly amino ethaanzuu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95736" y="5301208"/>
            <a:ext cx="3840163" cy="810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smtClean="0"/>
              <a:t>polyamide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 monomeren</a:t>
            </a:r>
          </a:p>
          <a:p>
            <a:pPr lvl="1"/>
            <a:r>
              <a:rPr lang="nl-NL" dirty="0" err="1" smtClean="0"/>
              <a:t>Dizuur</a:t>
            </a:r>
            <a:r>
              <a:rPr lang="nl-NL" dirty="0" smtClean="0"/>
              <a:t> + </a:t>
            </a:r>
            <a:r>
              <a:rPr lang="nl-NL" dirty="0" err="1" smtClean="0"/>
              <a:t>diamine</a:t>
            </a:r>
            <a:endParaRPr lang="nl-NL" dirty="0" smtClean="0"/>
          </a:p>
          <a:p>
            <a:pPr lvl="2"/>
            <a:r>
              <a:rPr lang="nl-NL" dirty="0" smtClean="0"/>
              <a:t>Bv  </a:t>
            </a:r>
            <a:r>
              <a:rPr lang="nl-NL" dirty="0" err="1" smtClean="0"/>
              <a:t>butaandizuur</a:t>
            </a:r>
            <a:r>
              <a:rPr lang="nl-NL" dirty="0" smtClean="0"/>
              <a:t> en propaan-1,3-diamine</a:t>
            </a:r>
          </a:p>
          <a:p>
            <a:pPr lvl="3"/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11560" y="450912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Copolymeer van butaanzuur en propaan-1,3-diamine</a:t>
            </a:r>
            <a:endParaRPr lang="nl-NL" dirty="0"/>
          </a:p>
        </p:txBody>
      </p:sp>
      <p:pic>
        <p:nvPicPr>
          <p:cNvPr id="14" name="Afbeelding 13" descr="propaan 1,3 diam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852936"/>
            <a:ext cx="2218761" cy="804606"/>
          </a:xfrm>
          <a:prstGeom prst="rect">
            <a:avLst/>
          </a:prstGeom>
        </p:spPr>
      </p:pic>
      <p:pic>
        <p:nvPicPr>
          <p:cNvPr id="16" name="Afbeelding 15" descr="butaandizu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2924944"/>
            <a:ext cx="1993227" cy="810701"/>
          </a:xfrm>
          <a:prstGeom prst="rect">
            <a:avLst/>
          </a:prstGeom>
        </p:spPr>
      </p:pic>
      <p:pic>
        <p:nvPicPr>
          <p:cNvPr id="18" name="Afbeelding 17" descr="copolymeer dizuur + diami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5085184"/>
            <a:ext cx="6339316" cy="914324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489410" y="2870189"/>
            <a:ext cx="2728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 smtClean="0"/>
              <a:t>H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</Words>
  <Application>Microsoft Office PowerPoint</Application>
  <PresentationFormat>Diavoorstelling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amiden</vt:lpstr>
      <vt:lpstr>polyamide</vt:lpstr>
      <vt:lpstr>polyamide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amiden</dc:title>
  <dc:creator>Nelly Andela</dc:creator>
  <cp:lastModifiedBy>Nelly Andela</cp:lastModifiedBy>
  <cp:revision>6</cp:revision>
  <dcterms:created xsi:type="dcterms:W3CDTF">2016-02-03T17:02:13Z</dcterms:created>
  <dcterms:modified xsi:type="dcterms:W3CDTF">2016-02-05T09:19:45Z</dcterms:modified>
</cp:coreProperties>
</file>