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9485E-2519-4E21-9451-83C6FC90CBF0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982D5-6737-4D18-B519-AC356AC7BB1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70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mtClean="0"/>
              <a:t>Paragraaf 15.4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982D5-6737-4D18-B519-AC356AC7BB1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Micro</a:t>
            </a:r>
            <a:r>
              <a:rPr lang="nl-NL" baseline="0" dirty="0" smtClean="0"/>
              <a:t> hetzelfde , macro enorme verschillen  verklaren met </a:t>
            </a:r>
            <a:r>
              <a:rPr lang="nl-NL" baseline="0" dirty="0" err="1" smtClean="0"/>
              <a:t>meso</a:t>
            </a:r>
            <a:r>
              <a:rPr lang="nl-NL" baseline="0" dirty="0" smtClean="0"/>
              <a:t> niveau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982D5-6737-4D18-B519-AC356AC7BB1B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 duidelijk bij</a:t>
            </a:r>
            <a:r>
              <a:rPr lang="nl-NL" baseline="0" dirty="0" smtClean="0"/>
              <a:t> trekproeven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982D5-6737-4D18-B519-AC356AC7BB1B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BC07E-E0AF-4115-AD5E-A6D83C6F9B1A}" type="datetimeFigureOut">
              <a:rPr lang="nl-NL" smtClean="0"/>
              <a:pPr/>
              <a:t>10-11-2021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0DA2-7738-48D9-959B-88E1DC7894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Polyetheen</a:t>
            </a:r>
            <a:br>
              <a:rPr lang="nl-NL" dirty="0" smtClean="0"/>
            </a:br>
            <a:endParaRPr lang="nl-NL" dirty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067944" y="1484784"/>
          <a:ext cx="936104" cy="1695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CS ChemDraw Drawing" r:id="rId4" imgW="504720" imgH="914400" progId="ChemDraw.Document.6.0">
                  <p:embed/>
                </p:oleObj>
              </mc:Choice>
              <mc:Fallback>
                <p:oleObj name="CS ChemDraw Drawing" r:id="rId4" imgW="504720" imgH="914400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484784"/>
                        <a:ext cx="936104" cy="1695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Monomeer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polymeer</a:t>
            </a:r>
            <a:endParaRPr lang="nl-NL" dirty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563888" y="4293096"/>
          <a:ext cx="3900942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CS ChemDraw Drawing" r:id="rId6" imgW="2523960" imgH="932400" progId="ChemDraw.Document.6.0">
                  <p:embed/>
                </p:oleObj>
              </mc:Choice>
              <mc:Fallback>
                <p:oleObj name="CS ChemDraw Drawing" r:id="rId6" imgW="2523960" imgH="932400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293096"/>
                        <a:ext cx="3900942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nl-NL" dirty="0" smtClean="0"/>
              <a:t>Polyetheen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4040188" cy="504056"/>
          </a:xfrm>
        </p:spPr>
        <p:txBody>
          <a:bodyPr>
            <a:normAutofit/>
          </a:bodyPr>
          <a:lstStyle/>
          <a:p>
            <a:r>
              <a:rPr lang="nl-NL" dirty="0" smtClean="0"/>
              <a:t>Kogelvrij vest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504056"/>
          </a:xfrm>
        </p:spPr>
        <p:txBody>
          <a:bodyPr/>
          <a:lstStyle/>
          <a:p>
            <a:r>
              <a:rPr lang="nl-NL" dirty="0" smtClean="0"/>
              <a:t>Huishoudfolie</a:t>
            </a:r>
            <a:endParaRPr lang="nl-NL" dirty="0"/>
          </a:p>
        </p:txBody>
      </p:sp>
      <p:pic>
        <p:nvPicPr>
          <p:cNvPr id="9" name="Tijdelijke aanduiding voor inhoud 8" descr="Vershoudfolie-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20072" y="2852936"/>
            <a:ext cx="3129211" cy="3129211"/>
          </a:xfrm>
        </p:spPr>
      </p:pic>
      <p:pic>
        <p:nvPicPr>
          <p:cNvPr id="11266" name="Picture 2" descr="http://www.deltahouten.nl/tcms_images/Delta%20kogelwerend%20vest%20female%20blac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852936"/>
            <a:ext cx="2088232" cy="3126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polyetheen</a:t>
            </a: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Amorf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		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Semikristallijn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" name="Afbeelding 5" descr="amor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852936"/>
            <a:ext cx="3168352" cy="2197971"/>
          </a:xfrm>
          <a:prstGeom prst="rect">
            <a:avLst/>
          </a:prstGeom>
        </p:spPr>
      </p:pic>
      <p:pic>
        <p:nvPicPr>
          <p:cNvPr id="7" name="Afbeelding 6" descr="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2636912"/>
            <a:ext cx="2504127" cy="266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polyetheen</a:t>
            </a:r>
            <a:endParaRPr lang="nl-NL" dirty="0"/>
          </a:p>
        </p:txBody>
      </p:sp>
      <p:pic>
        <p:nvPicPr>
          <p:cNvPr id="4" name="Tijdelijke aanduiding voor inhoud 3" descr="dynee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7935220" cy="35047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nl-NL" dirty="0" smtClean="0"/>
              <a:t>polyetheen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8600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LDPE</a:t>
            </a:r>
          </a:p>
          <a:p>
            <a:pPr lvl="1"/>
            <a:r>
              <a:rPr lang="nl-NL" dirty="0" smtClean="0"/>
              <a:t>Lage dichtheid polyetheen</a:t>
            </a:r>
          </a:p>
          <a:p>
            <a:r>
              <a:rPr lang="nl-NL" dirty="0" smtClean="0"/>
              <a:t>LLDPE</a:t>
            </a:r>
          </a:p>
          <a:p>
            <a:pPr lvl="1"/>
            <a:r>
              <a:rPr lang="nl-NL" dirty="0" smtClean="0"/>
              <a:t>Lineair lage dichtheid </a:t>
            </a:r>
          </a:p>
          <a:p>
            <a:pPr lvl="1">
              <a:buNone/>
            </a:pPr>
            <a:r>
              <a:rPr lang="nl-NL" dirty="0" smtClean="0"/>
              <a:t>                </a:t>
            </a:r>
            <a:r>
              <a:rPr lang="nl-NL" dirty="0" smtClean="0"/>
              <a:t>polyetheen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HDPE</a:t>
            </a:r>
          </a:p>
          <a:p>
            <a:pPr lvl="1"/>
            <a:r>
              <a:rPr lang="nl-NL" dirty="0" smtClean="0"/>
              <a:t>Hoge dichtheid polyetheen</a:t>
            </a:r>
          </a:p>
          <a:p>
            <a:pPr lvl="3"/>
            <a:r>
              <a:rPr lang="nl-NL" dirty="0" smtClean="0"/>
              <a:t>Aantal monomeren orde 10</a:t>
            </a:r>
            <a:r>
              <a:rPr lang="nl-NL" baseline="30000" dirty="0" smtClean="0"/>
              <a:t>3</a:t>
            </a:r>
            <a:endParaRPr lang="nl-NL" dirty="0" smtClean="0"/>
          </a:p>
          <a:p>
            <a:r>
              <a:rPr lang="nl-NL" dirty="0" smtClean="0"/>
              <a:t>UHMWPE</a:t>
            </a:r>
          </a:p>
          <a:p>
            <a:pPr lvl="1"/>
            <a:r>
              <a:rPr lang="nl-NL" dirty="0" smtClean="0"/>
              <a:t>Ultra hoge moleculair gewicht polyetheen</a:t>
            </a:r>
          </a:p>
          <a:p>
            <a:pPr lvl="3"/>
            <a:r>
              <a:rPr lang="nl-NL" dirty="0" smtClean="0"/>
              <a:t> aantal monomeren  orde 10</a:t>
            </a:r>
            <a:r>
              <a:rPr lang="nl-NL" baseline="30000" dirty="0" smtClean="0"/>
              <a:t>5</a:t>
            </a:r>
            <a:endParaRPr lang="nl-NL" dirty="0" smtClean="0"/>
          </a:p>
          <a:p>
            <a:pPr lvl="3">
              <a:buNone/>
            </a:pPr>
            <a:endParaRPr lang="nl-NL" dirty="0" smtClean="0"/>
          </a:p>
        </p:txBody>
      </p:sp>
      <p:pic>
        <p:nvPicPr>
          <p:cNvPr id="6" name="Afbeelding 5" descr="LDP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412776"/>
            <a:ext cx="3314961" cy="1124719"/>
          </a:xfrm>
          <a:prstGeom prst="rect">
            <a:avLst/>
          </a:prstGeom>
        </p:spPr>
      </p:pic>
      <p:pic>
        <p:nvPicPr>
          <p:cNvPr id="7" name="Afbeelding 6" descr="LLD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780928"/>
            <a:ext cx="3177353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Weekmakers</a:t>
            </a:r>
            <a:endParaRPr lang="nl-NL" sz="3600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671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700808"/>
            <a:ext cx="3429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1187624" y="1052736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polyvinylchloride  (PVC)</a:t>
            </a:r>
            <a:endParaRPr lang="nl-NL" sz="2800" dirty="0"/>
          </a:p>
        </p:txBody>
      </p:sp>
      <p:sp>
        <p:nvSpPr>
          <p:cNvPr id="8" name="Rechthoek 7"/>
          <p:cNvSpPr/>
          <p:nvPr/>
        </p:nvSpPr>
        <p:spPr>
          <a:xfrm>
            <a:off x="4427984" y="1556792"/>
            <a:ext cx="1872208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4427984" y="4005064"/>
            <a:ext cx="1872208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UV </a:t>
            </a:r>
            <a:r>
              <a:rPr lang="nl-NL" dirty="0" err="1" smtClean="0"/>
              <a:t>stabilatoren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800" dirty="0" smtClean="0"/>
              <a:t>	</a:t>
            </a:r>
            <a:endParaRPr lang="nl-NL" dirty="0"/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5122912" cy="864097"/>
          </a:xfrm>
        </p:spPr>
        <p:txBody>
          <a:bodyPr>
            <a:noAutofit/>
          </a:bodyPr>
          <a:lstStyle/>
          <a:p>
            <a:r>
              <a:rPr lang="nl-NL" sz="2800" dirty="0" smtClean="0"/>
              <a:t>voorkomen van </a:t>
            </a:r>
            <a:r>
              <a:rPr lang="nl-NL" sz="2800" dirty="0" err="1" smtClean="0"/>
              <a:t>depolymerisatie</a:t>
            </a:r>
            <a:endParaRPr lang="nl-NL" sz="2800" dirty="0"/>
          </a:p>
        </p:txBody>
      </p:sp>
      <p:sp>
        <p:nvSpPr>
          <p:cNvPr id="22" name="Tijdelijke aanduiding voor tekst 21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144016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23" name="Tijdelijke aanduiding voor inhoud 2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irc_mi" descr="http://www.scheikundeinbedrijf.nl/content/Modules/Modulenaam/Images/trekkrachten-2.gif"/>
          <p:cNvPicPr/>
          <p:nvPr/>
        </p:nvPicPr>
        <p:blipFill>
          <a:blip r:embed="rId2" cstate="print"/>
          <a:srcRect b="8689"/>
          <a:stretch>
            <a:fillRect/>
          </a:stretch>
        </p:blipFill>
        <p:spPr bwMode="auto">
          <a:xfrm>
            <a:off x="5004048" y="2852936"/>
            <a:ext cx="2943225" cy="301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2411760" y="5445224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564160" y="5597624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6732240" y="45091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940152" y="3645024"/>
            <a:ext cx="232791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7308304" y="342900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052736"/>
            <a:ext cx="5524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052736"/>
            <a:ext cx="5524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6588224" y="908720"/>
            <a:ext cx="916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UV licht</a:t>
            </a:r>
            <a:endParaRPr lang="nl-NL" dirty="0"/>
          </a:p>
        </p:txBody>
      </p:sp>
      <p:pic>
        <p:nvPicPr>
          <p:cNvPr id="25" name="irc_mi" descr="http://www.scheikundeinbedrijf.nl/content/Modules/Modulenaam/Images/trekkrachten-2.gif"/>
          <p:cNvPicPr>
            <a:picLocks noGrp="1"/>
          </p:cNvPicPr>
          <p:nvPr>
            <p:ph sz="half" idx="2"/>
          </p:nvPr>
        </p:nvPicPr>
        <p:blipFill>
          <a:blip r:embed="rId2" cstate="print"/>
          <a:srcRect b="8689"/>
          <a:stretch>
            <a:fillRect/>
          </a:stretch>
        </p:blipFill>
        <p:spPr bwMode="auto">
          <a:xfrm>
            <a:off x="971600" y="2996952"/>
            <a:ext cx="2943225" cy="302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hthoek 26"/>
          <p:cNvSpPr/>
          <p:nvPr/>
        </p:nvSpPr>
        <p:spPr>
          <a:xfrm>
            <a:off x="5796136" y="2852936"/>
            <a:ext cx="232791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7668344" y="5301208"/>
            <a:ext cx="232791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6228184" y="5157192"/>
            <a:ext cx="232791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0" grpId="0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Crosslinks</a:t>
            </a:r>
            <a:br>
              <a:rPr lang="nl-NL" dirty="0" smtClean="0"/>
            </a:br>
            <a:r>
              <a:rPr lang="nl-NL" sz="2800" dirty="0" smtClean="0"/>
              <a:t>	</a:t>
            </a:r>
            <a:endParaRPr lang="nl-NL" dirty="0"/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5122912" cy="864097"/>
          </a:xfrm>
        </p:spPr>
        <p:txBody>
          <a:bodyPr>
            <a:noAutofit/>
          </a:bodyPr>
          <a:lstStyle/>
          <a:p>
            <a:endParaRPr lang="nl-NL" sz="2800" dirty="0" smtClean="0"/>
          </a:p>
          <a:p>
            <a:r>
              <a:rPr lang="nl-NL" sz="2800" dirty="0" smtClean="0"/>
              <a:t>Uitharden van lakken</a:t>
            </a:r>
          </a:p>
          <a:p>
            <a:r>
              <a:rPr lang="nl-NL" sz="2800" dirty="0" smtClean="0"/>
              <a:t>Verouderen van rubber</a:t>
            </a:r>
            <a:endParaRPr lang="nl-NL" sz="2800" dirty="0"/>
          </a:p>
        </p:txBody>
      </p:sp>
      <p:sp>
        <p:nvSpPr>
          <p:cNvPr id="22" name="Tijdelijke aanduiding voor tekst 21"/>
          <p:cNvSpPr>
            <a:spLocks noGrp="1"/>
          </p:cNvSpPr>
          <p:nvPr>
            <p:ph type="body" sz="quarter" idx="3"/>
          </p:nvPr>
        </p:nvSpPr>
        <p:spPr>
          <a:xfrm>
            <a:off x="3779912" y="332656"/>
            <a:ext cx="4320480" cy="360039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Polymeer bevat nog dubbele bindingen</a:t>
            </a:r>
            <a:endParaRPr lang="nl-NL" dirty="0"/>
          </a:p>
        </p:txBody>
      </p:sp>
      <p:sp>
        <p:nvSpPr>
          <p:cNvPr id="23" name="Tijdelijke aanduiding voor inhoud 2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irc_mi" descr="http://www.scheikundeinbedrijf.nl/content/Modules/Modulenaam/Images/trekkrachten-2.gif"/>
          <p:cNvPicPr/>
          <p:nvPr/>
        </p:nvPicPr>
        <p:blipFill>
          <a:blip r:embed="rId2" cstate="print"/>
          <a:srcRect b="8689"/>
          <a:stretch>
            <a:fillRect/>
          </a:stretch>
        </p:blipFill>
        <p:spPr bwMode="auto">
          <a:xfrm>
            <a:off x="5004048" y="2852936"/>
            <a:ext cx="2943225" cy="301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2411760" y="5445224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564160" y="5597624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052736"/>
            <a:ext cx="5524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052736"/>
            <a:ext cx="5524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hthoek 19"/>
          <p:cNvSpPr/>
          <p:nvPr/>
        </p:nvSpPr>
        <p:spPr>
          <a:xfrm>
            <a:off x="6588224" y="908720"/>
            <a:ext cx="916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UV licht</a:t>
            </a:r>
            <a:endParaRPr lang="nl-NL" dirty="0"/>
          </a:p>
        </p:txBody>
      </p:sp>
      <p:pic>
        <p:nvPicPr>
          <p:cNvPr id="25" name="irc_mi" descr="http://www.scheikundeinbedrijf.nl/content/Modules/Modulenaam/Images/trekkrachten-2.gif"/>
          <p:cNvPicPr>
            <a:picLocks noGrp="1"/>
          </p:cNvPicPr>
          <p:nvPr>
            <p:ph sz="half" idx="2"/>
          </p:nvPr>
        </p:nvPicPr>
        <p:blipFill>
          <a:blip r:embed="rId2" cstate="print"/>
          <a:srcRect b="8689"/>
          <a:stretch>
            <a:fillRect/>
          </a:stretch>
        </p:blipFill>
        <p:spPr bwMode="auto">
          <a:xfrm>
            <a:off x="971600" y="2996952"/>
            <a:ext cx="2943225" cy="302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6875" y="3682526"/>
            <a:ext cx="151596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90" y="3797060"/>
            <a:ext cx="1809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5013176"/>
            <a:ext cx="45719" cy="27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86</Words>
  <Application>Microsoft Office PowerPoint</Application>
  <PresentationFormat>Diavoorstelling (4:3)</PresentationFormat>
  <Paragraphs>47</Paragraphs>
  <Slides>8</Slides>
  <Notes>3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Office-thema</vt:lpstr>
      <vt:lpstr>CS ChemDraw Drawing</vt:lpstr>
      <vt:lpstr>Polyetheen </vt:lpstr>
      <vt:lpstr>Polyetheen </vt:lpstr>
      <vt:lpstr>polyetheen</vt:lpstr>
      <vt:lpstr>polyetheen</vt:lpstr>
      <vt:lpstr>polyetheen</vt:lpstr>
      <vt:lpstr>Weekmakers</vt:lpstr>
      <vt:lpstr>UV stabilatoren  </vt:lpstr>
      <vt:lpstr>Crosslinks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Polyetheen</dc:title>
  <dc:creator>docent</dc:creator>
  <cp:lastModifiedBy>gebruiker</cp:lastModifiedBy>
  <cp:revision>19</cp:revision>
  <dcterms:created xsi:type="dcterms:W3CDTF">2015-03-11T12:42:57Z</dcterms:created>
  <dcterms:modified xsi:type="dcterms:W3CDTF">2021-11-10T13:54:48Z</dcterms:modified>
</cp:coreProperties>
</file>