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2BA32-30B5-459B-89F7-F2EF40B90C96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352FB-080D-458E-A9D1-1670DBD34C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02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mtClean="0"/>
              <a:t>Paragraaf 15.3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352FB-080D-458E-A9D1-1670DBD34C3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B5E20-C444-4464-A4FC-CE76CFF91C3F}" type="datetimeFigureOut">
              <a:rPr lang="nl-NL" smtClean="0"/>
              <a:pPr/>
              <a:t>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B0128-FAB2-44A3-BEEF-BFA5E3D8B01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Additie polymerisatie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82453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nl-NL" dirty="0"/>
              <a:t> 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initiator</a:t>
            </a:r>
          </a:p>
          <a:p>
            <a:pPr algn="l"/>
            <a:endParaRPr lang="nl-NL" dirty="0"/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   </a:t>
            </a:r>
          </a:p>
          <a:p>
            <a:pPr algn="l"/>
            <a:endParaRPr lang="nl-NL" sz="2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nl-NL" sz="2800" dirty="0" err="1" smtClean="0">
                <a:latin typeface="Arial" pitchFamily="34" charset="0"/>
                <a:cs typeface="Arial" pitchFamily="34" charset="0"/>
              </a:rPr>
              <a:t>benzoylperoxide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nl-NL" sz="2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800" dirty="0" smtClean="0">
                <a:latin typeface="Arial" pitchFamily="34" charset="0"/>
                <a:cs typeface="Arial" pitchFamily="34" charset="0"/>
              </a:rPr>
              <a:t>	algemene weergave </a:t>
            </a:r>
            <a:r>
              <a:rPr lang="nl-NL" sz="2800" dirty="0" err="1" smtClean="0">
                <a:latin typeface="Arial" pitchFamily="34" charset="0"/>
                <a:cs typeface="Arial" pitchFamily="34" charset="0"/>
              </a:rPr>
              <a:t>initator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nl-NL" dirty="0" smtClean="0"/>
          </a:p>
          <a:p>
            <a:pPr algn="l"/>
            <a:r>
              <a:rPr lang="nl-NL" dirty="0"/>
              <a:t>	</a:t>
            </a:r>
            <a:r>
              <a:rPr lang="nl-NL" dirty="0" smtClean="0"/>
              <a:t>	ROOR</a:t>
            </a:r>
            <a:r>
              <a:rPr lang="nl-NL" dirty="0"/>
              <a:t> </a:t>
            </a:r>
            <a:r>
              <a:rPr lang="nl-NL" dirty="0" smtClean="0"/>
              <a:t>  	2 </a:t>
            </a:r>
            <a:r>
              <a:rPr lang="nl-NL" dirty="0" smtClean="0"/>
              <a:t>RO</a:t>
            </a:r>
          </a:p>
          <a:p>
            <a:pPr algn="l"/>
            <a:r>
              <a:rPr lang="nl-NL" dirty="0"/>
              <a:t>	</a:t>
            </a:r>
          </a:p>
          <a:p>
            <a:pPr algn="l"/>
            <a:r>
              <a:rPr lang="nl-NL" dirty="0" smtClean="0"/>
              <a:t>     ketenlengte polymeer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afhankelijk hoeveelheid initiator</a:t>
            </a:r>
            <a:r>
              <a:rPr lang="nl-NL" dirty="0"/>
              <a:t> </a:t>
            </a:r>
          </a:p>
          <a:p>
            <a:endParaRPr lang="nl-NL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758633" y="4743149"/>
          <a:ext cx="163513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S ChemDraw Drawing" r:id="rId4" imgW="163080" imgH="163440" progId="ChemDraw.Document.6.0">
                  <p:embed/>
                </p:oleObj>
              </mc:Choice>
              <mc:Fallback>
                <p:oleObj name="CS ChemDraw Drawing" r:id="rId4" imgW="163080" imgH="163440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8633" y="4743149"/>
                        <a:ext cx="163513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Afbeelding 9" descr="benzoylperoxid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19672" y="2276872"/>
            <a:ext cx="2785642" cy="700982"/>
          </a:xfrm>
          <a:prstGeom prst="rect">
            <a:avLst/>
          </a:prstGeom>
        </p:spPr>
      </p:pic>
      <p:pic>
        <p:nvPicPr>
          <p:cNvPr id="11" name="Afbeelding 10" descr="2 radicalen benzoylperoxid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40152" y="2276872"/>
            <a:ext cx="1517779" cy="700982"/>
          </a:xfrm>
          <a:prstGeom prst="rect">
            <a:avLst/>
          </a:prstGeom>
        </p:spPr>
      </p:pic>
      <p:pic>
        <p:nvPicPr>
          <p:cNvPr id="12" name="Afbeelding 11" descr="pijl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44008" y="2636912"/>
            <a:ext cx="883847" cy="170674"/>
          </a:xfrm>
          <a:prstGeom prst="rect">
            <a:avLst/>
          </a:prstGeom>
        </p:spPr>
      </p:pic>
      <p:pic>
        <p:nvPicPr>
          <p:cNvPr id="13" name="Afbeelding 12" descr="pijl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06330" y="4762646"/>
            <a:ext cx="745797" cy="144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Additie polymerisatie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Initiatie</a:t>
            </a:r>
          </a:p>
          <a:p>
            <a:pPr>
              <a:buNone/>
            </a:pPr>
            <a:endParaRPr lang="nl-NL" sz="2000" dirty="0" smtClean="0"/>
          </a:p>
          <a:p>
            <a:r>
              <a:rPr lang="nl-NL" dirty="0" err="1" smtClean="0"/>
              <a:t>Propagatie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dirty="0" smtClean="0"/>
              <a:t>terminatie</a:t>
            </a:r>
            <a:endParaRPr lang="nl-NL" dirty="0"/>
          </a:p>
        </p:txBody>
      </p:sp>
      <p:pic>
        <p:nvPicPr>
          <p:cNvPr id="14" name="Afbeelding 13" descr="initiatie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484784"/>
            <a:ext cx="2139519" cy="926515"/>
          </a:xfrm>
          <a:prstGeom prst="rect">
            <a:avLst/>
          </a:prstGeom>
        </p:spPr>
      </p:pic>
      <p:pic>
        <p:nvPicPr>
          <p:cNvPr id="15" name="Afbeelding 14" descr="pijl kro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916832"/>
            <a:ext cx="720407" cy="268202"/>
          </a:xfrm>
          <a:prstGeom prst="rect">
            <a:avLst/>
          </a:prstGeom>
        </p:spPr>
      </p:pic>
      <p:pic>
        <p:nvPicPr>
          <p:cNvPr id="16" name="Afbeelding 15" descr="2 electron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9328" y="1853898"/>
            <a:ext cx="298679" cy="219438"/>
          </a:xfrm>
          <a:prstGeom prst="rect">
            <a:avLst/>
          </a:prstGeom>
        </p:spPr>
      </p:pic>
      <p:pic>
        <p:nvPicPr>
          <p:cNvPr id="17" name="Afbeelding 16" descr="etheenradicaa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1484784"/>
            <a:ext cx="993566" cy="926515"/>
          </a:xfrm>
          <a:prstGeom prst="rect">
            <a:avLst/>
          </a:prstGeom>
        </p:spPr>
      </p:pic>
      <p:pic>
        <p:nvPicPr>
          <p:cNvPr id="18" name="Afbeelding 17" descr="progagati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83768" y="3140968"/>
            <a:ext cx="2669827" cy="950897"/>
          </a:xfrm>
          <a:prstGeom prst="rect">
            <a:avLst/>
          </a:prstGeom>
        </p:spPr>
      </p:pic>
      <p:pic>
        <p:nvPicPr>
          <p:cNvPr id="19" name="Afbeelding 18" descr="pijl kro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573016"/>
            <a:ext cx="648072" cy="268202"/>
          </a:xfrm>
          <a:prstGeom prst="rect">
            <a:avLst/>
          </a:prstGeom>
        </p:spPr>
      </p:pic>
      <p:pic>
        <p:nvPicPr>
          <p:cNvPr id="20" name="Afbeelding 19" descr="propagatie produc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36096" y="3140968"/>
            <a:ext cx="1737217" cy="926515"/>
          </a:xfrm>
          <a:prstGeom prst="rect">
            <a:avLst/>
          </a:prstGeom>
        </p:spPr>
      </p:pic>
      <p:pic>
        <p:nvPicPr>
          <p:cNvPr id="21" name="Afbeelding 20" descr="terminati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31640" y="4797152"/>
            <a:ext cx="4151033" cy="944802"/>
          </a:xfrm>
          <a:prstGeom prst="rect">
            <a:avLst/>
          </a:prstGeom>
        </p:spPr>
      </p:pic>
      <p:pic>
        <p:nvPicPr>
          <p:cNvPr id="22" name="Afbeelding 21" descr="terminatie produc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05991" y="4808775"/>
            <a:ext cx="2767355" cy="926515"/>
          </a:xfrm>
          <a:prstGeom prst="rect">
            <a:avLst/>
          </a:prstGeom>
        </p:spPr>
      </p:pic>
      <p:pic>
        <p:nvPicPr>
          <p:cNvPr id="23" name="Afbeelding 22" descr="2 electron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16429" y="5161229"/>
            <a:ext cx="504056" cy="219438"/>
          </a:xfrm>
          <a:prstGeom prst="rect">
            <a:avLst/>
          </a:prstGeom>
        </p:spPr>
      </p:pic>
      <p:pic>
        <p:nvPicPr>
          <p:cNvPr id="24" name="Afbeelding 23" descr="2 electron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6571" y="3551831"/>
            <a:ext cx="298679" cy="219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000" dirty="0" smtClean="0"/>
              <a:t>Teken een stukje midden uit een molecuul van polybut-1-een. Het stukje moet uit 3 eenheden bestaan</a:t>
            </a:r>
            <a:endParaRPr lang="nl-NL" sz="20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719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Stap 1</a:t>
            </a:r>
          </a:p>
          <a:p>
            <a:pPr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  -  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Teken monomeer 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Stap 2</a:t>
            </a:r>
          </a:p>
          <a:p>
            <a:pPr lvl="1"/>
            <a:r>
              <a:rPr lang="nl-NL" sz="2100" dirty="0" smtClean="0">
                <a:latin typeface="Arial" pitchFamily="34" charset="0"/>
                <a:cs typeface="Arial" pitchFamily="34" charset="0"/>
              </a:rPr>
              <a:t>Teken het monomeer 3x achter elkaar met alleen de C = C binding centraal en de zijgroepen boven of onder de dubbele binding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Stap 3</a:t>
            </a:r>
          </a:p>
          <a:p>
            <a:pPr lvl="1">
              <a:buNone/>
            </a:pPr>
            <a:r>
              <a:rPr lang="nl-NL" dirty="0" smtClean="0"/>
              <a:t>	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Haal </a:t>
            </a:r>
            <a:r>
              <a:rPr lang="nl-NL" sz="2100" dirty="0">
                <a:latin typeface="Arial" pitchFamily="34" charset="0"/>
                <a:cs typeface="Arial" pitchFamily="34" charset="0"/>
              </a:rPr>
              <a:t>de dubbele binding weg 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en verbind </a:t>
            </a:r>
            <a:r>
              <a:rPr lang="nl-NL" sz="2100" dirty="0">
                <a:latin typeface="Arial" pitchFamily="34" charset="0"/>
                <a:cs typeface="Arial" pitchFamily="34" charset="0"/>
              </a:rPr>
              <a:t>de drie stukken 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sz="2100" dirty="0">
                <a:latin typeface="Arial" pitchFamily="34" charset="0"/>
                <a:cs typeface="Arial" pitchFamily="34" charset="0"/>
              </a:rPr>
              <a:t>geef aan de 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uiteinden </a:t>
            </a:r>
            <a:r>
              <a:rPr lang="nl-NL" sz="2100" dirty="0">
                <a:latin typeface="Arial" pitchFamily="34" charset="0"/>
                <a:cs typeface="Arial" pitchFamily="34" charset="0"/>
              </a:rPr>
              <a:t>aan met ~ dat het een stuk midden uit de keten is</a:t>
            </a:r>
            <a:r>
              <a:rPr lang="nl-NL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endParaRPr lang="nl-NL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dirty="0" smtClean="0">
                <a:latin typeface="Arial" pitchFamily="34" charset="0"/>
                <a:cs typeface="Arial" pitchFamily="34" charset="0"/>
              </a:rPr>
              <a:t>Stap1</a:t>
            </a:r>
          </a:p>
          <a:p>
            <a:pPr>
              <a:buNone/>
            </a:pPr>
            <a:endParaRPr lang="nl-NL" sz="17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2200" dirty="0" smtClean="0">
                <a:latin typeface="Arial" pitchFamily="34" charset="0"/>
                <a:cs typeface="Arial" pitchFamily="34" charset="0"/>
              </a:rPr>
              <a:t>Stap 2</a:t>
            </a:r>
          </a:p>
          <a:p>
            <a:pPr>
              <a:buNone/>
            </a:pPr>
            <a:endParaRPr lang="nl-NL" sz="17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7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2200" dirty="0" smtClean="0">
                <a:latin typeface="Arial" pitchFamily="34" charset="0"/>
                <a:cs typeface="Arial" pitchFamily="34" charset="0"/>
              </a:rPr>
              <a:t>Stap 3</a:t>
            </a:r>
            <a:endParaRPr lang="nl-NL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Afbeelding 9" descr="1-but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7" y="1484784"/>
            <a:ext cx="2181969" cy="644985"/>
          </a:xfrm>
          <a:prstGeom prst="rect">
            <a:avLst/>
          </a:prstGeom>
        </p:spPr>
      </p:pic>
      <p:pic>
        <p:nvPicPr>
          <p:cNvPr id="11" name="Afbeelding 10" descr="3x 1-but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420888"/>
            <a:ext cx="2653362" cy="1296144"/>
          </a:xfrm>
          <a:prstGeom prst="rect">
            <a:avLst/>
          </a:prstGeom>
        </p:spPr>
      </p:pic>
      <p:pic>
        <p:nvPicPr>
          <p:cNvPr id="12" name="Afbeelding 11" descr="poly1-but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365104"/>
            <a:ext cx="2808312" cy="1228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34</Words>
  <Application>Microsoft Office PowerPoint</Application>
  <PresentationFormat>Diavoorstelling (4:3)</PresentationFormat>
  <Paragraphs>41</Paragraphs>
  <Slides>3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5" baseType="lpstr">
      <vt:lpstr>Office-thema</vt:lpstr>
      <vt:lpstr>CS ChemDraw Drawing</vt:lpstr>
      <vt:lpstr>Additie polymerisatie</vt:lpstr>
      <vt:lpstr>Additie polymerisatie</vt:lpstr>
      <vt:lpstr>Teken een stukje midden uit een molecuul van polybut-1-een. Het stukje moet uit 3 eenheden bestaan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Additie polymerisatie</dc:title>
  <dc:creator>Nelly Andela</dc:creator>
  <cp:lastModifiedBy>gebruiker</cp:lastModifiedBy>
  <cp:revision>22</cp:revision>
  <dcterms:created xsi:type="dcterms:W3CDTF">2015-03-10T18:06:57Z</dcterms:created>
  <dcterms:modified xsi:type="dcterms:W3CDTF">2021-11-03T09:59:18Z</dcterms:modified>
</cp:coreProperties>
</file>