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8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F9EF-28FF-44CE-ADB5-C20A0D0BF124}" type="datetimeFigureOut">
              <a:rPr lang="nl-NL" smtClean="0"/>
              <a:pPr/>
              <a:t>12-2-2019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opstellen halfvergelijking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</a:t>
            </a:r>
            <a:r>
              <a:rPr lang="nl-NL" dirty="0" err="1"/>
              <a:t>jodaat</a:t>
            </a:r>
            <a:r>
              <a:rPr lang="nl-NL" dirty="0"/>
              <a:t> ion (IO</a:t>
            </a:r>
            <a:r>
              <a:rPr lang="nl-NL" baseline="-25000" dirty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nl-NL" dirty="0"/>
              <a:t>) kan met  een </a:t>
            </a:r>
            <a:r>
              <a:rPr lang="nl-NL" dirty="0" err="1"/>
              <a:t>redoxreactie</a:t>
            </a:r>
            <a:r>
              <a:rPr lang="nl-NL" dirty="0"/>
              <a:t>   omgezet worden in I</a:t>
            </a:r>
            <a:r>
              <a:rPr lang="nl-NL" baseline="30000" dirty="0">
                <a:sym typeface="Symbol"/>
              </a:rPr>
              <a:t></a:t>
            </a:r>
            <a:r>
              <a:rPr lang="nl-NL" dirty="0"/>
              <a:t>. In deze vergelijking komen ook nog de hulpdeeltjes H</a:t>
            </a:r>
            <a:r>
              <a:rPr lang="nl-NL" baseline="30000" dirty="0"/>
              <a:t>+</a:t>
            </a:r>
            <a:r>
              <a:rPr lang="nl-NL" dirty="0"/>
              <a:t> en H</a:t>
            </a:r>
            <a:r>
              <a:rPr lang="nl-NL" baseline="-25000" dirty="0"/>
              <a:t>2</a:t>
            </a:r>
            <a:r>
              <a:rPr lang="nl-NL" dirty="0"/>
              <a:t>O voor</a:t>
            </a:r>
          </a:p>
          <a:p>
            <a:r>
              <a:rPr lang="nl-NL" dirty="0" smtClean="0"/>
              <a:t>Basis		</a:t>
            </a:r>
            <a:r>
              <a:rPr lang="nl-NL" dirty="0"/>
              <a:t>IO</a:t>
            </a:r>
            <a:r>
              <a:rPr lang="nl-NL" baseline="-25000" dirty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nl-NL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nl-NL" dirty="0"/>
              <a:t>  I</a:t>
            </a:r>
            <a:r>
              <a:rPr lang="nl-NL" baseline="30000" dirty="0">
                <a:sym typeface="Symbol"/>
              </a:rPr>
              <a:t></a:t>
            </a:r>
            <a:endParaRPr lang="nl-NL" dirty="0"/>
          </a:p>
          <a:p>
            <a:r>
              <a:rPr lang="nl-NL" dirty="0" smtClean="0"/>
              <a:t>Hulpdeeltjes	</a:t>
            </a:r>
            <a:r>
              <a:rPr lang="en-GB" dirty="0"/>
              <a:t>IO</a:t>
            </a:r>
            <a:r>
              <a:rPr lang="en-GB" baseline="-25000" dirty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 H</a:t>
            </a:r>
            <a:r>
              <a:rPr lang="en-GB" baseline="30000" dirty="0"/>
              <a:t>+</a:t>
            </a:r>
            <a:r>
              <a:rPr lang="en-GB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I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+ 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Massabalans	</a:t>
            </a:r>
            <a:r>
              <a:rPr lang="en-GB" dirty="0"/>
              <a:t>IO</a:t>
            </a:r>
            <a:r>
              <a:rPr lang="en-GB" baseline="-25000" dirty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+ 6H</a:t>
            </a:r>
            <a:r>
              <a:rPr lang="en-GB" baseline="30000" dirty="0"/>
              <a:t>+</a:t>
            </a:r>
            <a:r>
              <a:rPr lang="en-GB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I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Ladingbalans	</a:t>
            </a:r>
            <a:r>
              <a:rPr lang="en-GB" dirty="0"/>
              <a:t>IO</a:t>
            </a:r>
            <a:r>
              <a:rPr lang="en-GB" baseline="-25000" dirty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+ 6H</a:t>
            </a:r>
            <a:r>
              <a:rPr lang="en-GB" baseline="30000" dirty="0"/>
              <a:t>+</a:t>
            </a:r>
            <a:r>
              <a:rPr lang="en-GB" dirty="0"/>
              <a:t>  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I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203848" y="3717032"/>
            <a:ext cx="187220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275856" y="4221088"/>
            <a:ext cx="381642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275856" y="4797152"/>
            <a:ext cx="424847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203848" y="5445224"/>
            <a:ext cx="504056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Halfvergelijking in neutraal of basische </a:t>
            </a:r>
            <a:r>
              <a:rPr lang="nl-NL" sz="3200" dirty="0" err="1" smtClean="0"/>
              <a:t>millieu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Dan </a:t>
            </a:r>
            <a:r>
              <a:rPr lang="en-GB" dirty="0" err="1" smtClean="0"/>
              <a:t>hulpdeeltjes</a:t>
            </a:r>
            <a:r>
              <a:rPr lang="en-GB" dirty="0" smtClean="0"/>
              <a:t> </a:t>
            </a:r>
            <a:r>
              <a:rPr lang="en-GB" dirty="0" err="1"/>
              <a:t>niet</a:t>
            </a:r>
            <a:r>
              <a:rPr lang="en-GB" dirty="0"/>
              <a:t> H</a:t>
            </a:r>
            <a:r>
              <a:rPr lang="nl-NL" baseline="30000" dirty="0"/>
              <a:t>+ </a:t>
            </a:r>
            <a:r>
              <a:rPr lang="nl-NL" dirty="0"/>
              <a:t> en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O  </a:t>
            </a:r>
            <a:r>
              <a:rPr lang="nl-NL" dirty="0"/>
              <a:t>maar </a:t>
            </a:r>
            <a:r>
              <a:rPr lang="nl-NL" dirty="0" smtClean="0"/>
              <a:t>OH</a:t>
            </a:r>
            <a:r>
              <a:rPr lang="nl-NL" baseline="30000" dirty="0" smtClean="0"/>
              <a:t>─</a:t>
            </a:r>
            <a:r>
              <a:rPr lang="nl-NL" dirty="0" smtClean="0"/>
              <a:t>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dirty="0"/>
              <a:t> </a:t>
            </a:r>
          </a:p>
          <a:p>
            <a:pPr>
              <a:buNone/>
            </a:pPr>
            <a:r>
              <a:rPr lang="en-GB" dirty="0" smtClean="0"/>
              <a:t>		IO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+ 6H</a:t>
            </a:r>
            <a:r>
              <a:rPr lang="en-GB" baseline="30000" dirty="0"/>
              <a:t>+</a:t>
            </a:r>
            <a:r>
              <a:rPr lang="en-GB" dirty="0"/>
              <a:t>  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I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Voeg aan beide kanten OH</a:t>
            </a:r>
            <a:r>
              <a:rPr lang="nl-NL" baseline="30000" dirty="0" smtClean="0"/>
              <a:t>─</a:t>
            </a:r>
            <a:r>
              <a:rPr lang="nl-NL" dirty="0" smtClean="0"/>
              <a:t>  toe zodat </a:t>
            </a:r>
            <a:r>
              <a:rPr lang="en-GB" dirty="0" smtClean="0"/>
              <a:t>H</a:t>
            </a:r>
            <a:r>
              <a:rPr lang="nl-NL" baseline="30000" dirty="0" smtClean="0"/>
              <a:t>+ </a:t>
            </a:r>
            <a:r>
              <a:rPr lang="nl-NL" dirty="0" smtClean="0"/>
              <a:t>water wordt </a:t>
            </a:r>
          </a:p>
          <a:p>
            <a:pPr lvl="1"/>
            <a:r>
              <a:rPr lang="nl-NL" dirty="0" smtClean="0"/>
              <a:t>Dus toevoegen 6 OH</a:t>
            </a:r>
            <a:r>
              <a:rPr lang="nl-NL" baseline="30000" dirty="0" smtClean="0"/>
              <a:t>─</a:t>
            </a:r>
            <a:r>
              <a:rPr lang="nl-NL" dirty="0" smtClean="0"/>
              <a:t> </a:t>
            </a:r>
          </a:p>
          <a:p>
            <a:pPr lvl="2"/>
            <a:r>
              <a:rPr lang="en-GB" dirty="0" smtClean="0"/>
              <a:t>IO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</a:t>
            </a:r>
            <a:r>
              <a:rPr lang="en-GB" dirty="0" smtClean="0"/>
              <a:t>6 H</a:t>
            </a:r>
            <a:r>
              <a:rPr lang="en-GB" baseline="-25000" dirty="0" smtClean="0"/>
              <a:t>2</a:t>
            </a:r>
            <a:r>
              <a:rPr lang="en-GB" dirty="0" smtClean="0"/>
              <a:t>O  </a:t>
            </a:r>
            <a:r>
              <a:rPr lang="en-GB" dirty="0"/>
              <a:t>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I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+ 3 </a:t>
            </a:r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/>
              <a:t>+ 6 OH</a:t>
            </a:r>
            <a:r>
              <a:rPr lang="nl-NL" baseline="30000" dirty="0" smtClean="0"/>
              <a:t>─</a:t>
            </a: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 smtClean="0"/>
              <a:t>Corrigeren voor gelijke deeltjes geeft</a:t>
            </a:r>
          </a:p>
          <a:p>
            <a:pPr lvl="3">
              <a:buNone/>
            </a:pPr>
            <a:r>
              <a:rPr lang="en-GB" sz="2400" dirty="0" smtClean="0"/>
              <a:t>IO</a:t>
            </a:r>
            <a:r>
              <a:rPr lang="en-GB" sz="2400" baseline="-25000" dirty="0" smtClean="0"/>
              <a:t>3</a:t>
            </a:r>
            <a:r>
              <a:rPr lang="nl-NL" sz="2400" baseline="30000" dirty="0" smtClean="0">
                <a:sym typeface="Symbol"/>
              </a:rPr>
              <a:t></a:t>
            </a:r>
            <a:r>
              <a:rPr lang="en-GB" sz="2400" dirty="0" smtClean="0"/>
              <a:t>  + 3 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 + 6e</a:t>
            </a:r>
            <a:r>
              <a:rPr lang="en-GB" sz="2400" baseline="30000" dirty="0" smtClean="0">
                <a:sym typeface="Symbol"/>
              </a:rPr>
              <a:t></a:t>
            </a:r>
            <a:r>
              <a:rPr lang="nl-NL" sz="2400" dirty="0" smtClean="0">
                <a:sym typeface="Symbol"/>
              </a:rPr>
              <a:t></a:t>
            </a:r>
            <a:r>
              <a:rPr lang="en-GB" sz="2400" dirty="0" smtClean="0"/>
              <a:t>  I</a:t>
            </a:r>
            <a:r>
              <a:rPr lang="nl-NL" sz="2400" baseline="30000" dirty="0" smtClean="0">
                <a:sym typeface="Symbol"/>
              </a:rPr>
              <a:t></a:t>
            </a:r>
            <a:r>
              <a:rPr lang="en-GB" sz="2400" dirty="0" smtClean="0"/>
              <a:t> </a:t>
            </a:r>
            <a:r>
              <a:rPr lang="nl-NL" sz="2400" dirty="0" smtClean="0"/>
              <a:t>+ 6 OH</a:t>
            </a:r>
            <a:r>
              <a:rPr lang="nl-NL" sz="2400" baseline="30000" dirty="0" smtClean="0"/>
              <a:t>─</a:t>
            </a:r>
            <a:r>
              <a:rPr lang="nl-NL" sz="2400" dirty="0" smtClean="0"/>
              <a:t> </a:t>
            </a:r>
          </a:p>
          <a:p>
            <a:pPr lvl="2"/>
            <a:endParaRPr lang="nl-NL" sz="3200" dirty="0"/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opstellen halfvergelijking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Methanol </a:t>
            </a:r>
            <a:r>
              <a:rPr lang="nl-NL" dirty="0"/>
              <a:t>kan met  een </a:t>
            </a:r>
            <a:r>
              <a:rPr lang="nl-NL" dirty="0" err="1"/>
              <a:t>redoxreactie</a:t>
            </a:r>
            <a:r>
              <a:rPr lang="nl-NL" dirty="0"/>
              <a:t>   omgezet worden </a:t>
            </a:r>
            <a:r>
              <a:rPr lang="nl-NL" dirty="0" smtClean="0"/>
              <a:t>in koolstofdioxide. </a:t>
            </a:r>
            <a:r>
              <a:rPr lang="nl-NL" dirty="0"/>
              <a:t>In deze vergelijking komen ook nog de hulpdeeltjes </a:t>
            </a:r>
            <a:r>
              <a:rPr lang="nl-NL" dirty="0" smtClean="0"/>
              <a:t>H</a:t>
            </a:r>
            <a:r>
              <a:rPr lang="nl-NL" baseline="30000" dirty="0" smtClean="0"/>
              <a:t>+</a:t>
            </a:r>
            <a:r>
              <a:rPr lang="nl-NL" dirty="0" smtClean="0"/>
              <a:t> en 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O voor</a:t>
            </a:r>
          </a:p>
          <a:p>
            <a:r>
              <a:rPr lang="nl-NL" dirty="0" smtClean="0"/>
              <a:t>Basis		CH</a:t>
            </a:r>
            <a:r>
              <a:rPr lang="nl-NL" baseline="-25000" dirty="0" smtClean="0"/>
              <a:t>3</a:t>
            </a:r>
            <a:r>
              <a:rPr lang="nl-NL" dirty="0" smtClean="0"/>
              <a:t>OH   </a:t>
            </a:r>
            <a:r>
              <a:rPr lang="nl-NL" dirty="0" smtClean="0">
                <a:sym typeface="Symbol"/>
              </a:rPr>
              <a:t></a:t>
            </a:r>
            <a:r>
              <a:rPr lang="nl-NL" dirty="0" smtClean="0"/>
              <a:t>  CO</a:t>
            </a:r>
            <a:r>
              <a:rPr lang="nl-NL" baseline="-25000" dirty="0" smtClean="0"/>
              <a:t>2</a:t>
            </a:r>
            <a:endParaRPr lang="nl-NL" dirty="0"/>
          </a:p>
          <a:p>
            <a:r>
              <a:rPr lang="nl-NL" dirty="0" smtClean="0"/>
              <a:t>Hulpdeeltjes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 H</a:t>
            </a:r>
            <a:r>
              <a:rPr lang="en-GB" baseline="30000" dirty="0" smtClean="0"/>
              <a:t>+</a:t>
            </a:r>
            <a:endParaRPr lang="nl-NL" dirty="0"/>
          </a:p>
          <a:p>
            <a:r>
              <a:rPr lang="nl-NL" dirty="0" smtClean="0"/>
              <a:t>Massabalans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+ 6H</a:t>
            </a:r>
            <a:r>
              <a:rPr lang="en-GB" baseline="30000" dirty="0" smtClean="0"/>
              <a:t>+</a:t>
            </a:r>
            <a:endParaRPr lang="nl-NL" dirty="0"/>
          </a:p>
          <a:p>
            <a:r>
              <a:rPr lang="nl-NL" dirty="0" smtClean="0"/>
              <a:t>Ladingbalans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+6H</a:t>
            </a:r>
            <a:r>
              <a:rPr lang="en-GB" baseline="30000" dirty="0" smtClean="0"/>
              <a:t>+</a:t>
            </a:r>
            <a:r>
              <a:rPr lang="en-GB" dirty="0" smtClean="0"/>
              <a:t>  +6e</a:t>
            </a:r>
            <a:r>
              <a:rPr lang="en-GB" baseline="30000" dirty="0" smtClean="0"/>
              <a:t>-</a:t>
            </a:r>
            <a:endParaRPr lang="nl-NL" dirty="0"/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131840" y="3789040"/>
            <a:ext cx="331236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275856" y="4221088"/>
            <a:ext cx="475252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203848" y="4941168"/>
            <a:ext cx="46085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275856" y="5589240"/>
            <a:ext cx="53285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opstellen halfvergelijking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Methanol </a:t>
            </a:r>
            <a:r>
              <a:rPr lang="nl-NL" dirty="0"/>
              <a:t>kan met  een </a:t>
            </a:r>
            <a:r>
              <a:rPr lang="nl-NL" dirty="0" err="1"/>
              <a:t>redoxreactie</a:t>
            </a:r>
            <a:r>
              <a:rPr lang="nl-NL" dirty="0"/>
              <a:t>   omgezet worden </a:t>
            </a:r>
            <a:r>
              <a:rPr lang="nl-NL" dirty="0" smtClean="0"/>
              <a:t>in koolstofdioxide. </a:t>
            </a:r>
            <a:r>
              <a:rPr lang="nl-NL" dirty="0"/>
              <a:t>In deze vergelijking komen ook nog de hulpdeeltjes </a:t>
            </a:r>
            <a:r>
              <a:rPr lang="nl-NL" dirty="0" smtClean="0"/>
              <a:t>OH</a:t>
            </a:r>
            <a:r>
              <a:rPr lang="nl-NL" baseline="30000" dirty="0" smtClean="0"/>
              <a:t>- </a:t>
            </a:r>
            <a:r>
              <a:rPr lang="nl-NL" dirty="0" smtClean="0"/>
              <a:t>en 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O voor</a:t>
            </a:r>
          </a:p>
          <a:p>
            <a:r>
              <a:rPr lang="nl-NL" dirty="0" smtClean="0"/>
              <a:t>Basis		CH</a:t>
            </a:r>
            <a:r>
              <a:rPr lang="nl-NL" baseline="-25000" dirty="0" smtClean="0"/>
              <a:t>3</a:t>
            </a:r>
            <a:r>
              <a:rPr lang="nl-NL" dirty="0" smtClean="0"/>
              <a:t>OH   </a:t>
            </a:r>
            <a:r>
              <a:rPr lang="nl-NL" dirty="0" smtClean="0">
                <a:sym typeface="Symbol"/>
              </a:rPr>
              <a:t></a:t>
            </a:r>
            <a:r>
              <a:rPr lang="nl-NL" dirty="0" smtClean="0"/>
              <a:t>  CO</a:t>
            </a:r>
            <a:r>
              <a:rPr lang="nl-NL" baseline="-25000" dirty="0" smtClean="0"/>
              <a:t>2</a:t>
            </a:r>
            <a:endParaRPr lang="nl-NL" dirty="0"/>
          </a:p>
          <a:p>
            <a:r>
              <a:rPr lang="nl-NL" dirty="0" smtClean="0"/>
              <a:t>Hulpdeeltjes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</a:t>
            </a:r>
            <a:r>
              <a:rPr lang="nl-NL" dirty="0" smtClean="0"/>
              <a:t> OH</a:t>
            </a:r>
            <a:r>
              <a:rPr lang="nl-NL" baseline="30000" dirty="0" smtClean="0"/>
              <a:t>-</a:t>
            </a:r>
            <a:r>
              <a:rPr lang="en-GB" dirty="0" smtClean="0"/>
              <a:t>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endParaRPr lang="nl-NL" dirty="0"/>
          </a:p>
          <a:p>
            <a:r>
              <a:rPr lang="nl-NL" dirty="0" smtClean="0"/>
              <a:t>Massabalans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+ 6</a:t>
            </a:r>
            <a:r>
              <a:rPr lang="nl-NL" dirty="0" smtClean="0"/>
              <a:t>OH</a:t>
            </a:r>
            <a:r>
              <a:rPr lang="nl-NL" baseline="30000" dirty="0" smtClean="0"/>
              <a:t>-</a:t>
            </a:r>
            <a:r>
              <a:rPr lang="en-GB" dirty="0" smtClean="0"/>
              <a:t>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+ 5H</a:t>
            </a:r>
            <a:r>
              <a:rPr lang="en-GB" baseline="-25000" dirty="0" smtClean="0"/>
              <a:t>2</a:t>
            </a:r>
            <a:r>
              <a:rPr lang="en-GB" dirty="0" smtClean="0"/>
              <a:t>O</a:t>
            </a:r>
            <a:endParaRPr lang="nl-NL" dirty="0"/>
          </a:p>
          <a:p>
            <a:r>
              <a:rPr lang="nl-NL" dirty="0" smtClean="0"/>
              <a:t>Ladingbalans	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+ 6</a:t>
            </a:r>
            <a:r>
              <a:rPr lang="nl-NL" dirty="0" smtClean="0"/>
              <a:t>OH</a:t>
            </a:r>
            <a:r>
              <a:rPr lang="nl-NL" baseline="30000" dirty="0" smtClean="0"/>
              <a:t>-</a:t>
            </a:r>
            <a:r>
              <a:rPr lang="nl-NL" dirty="0" smtClean="0">
                <a:sym typeface="Symbol"/>
              </a:rPr>
              <a:t></a:t>
            </a:r>
            <a:r>
              <a:rPr lang="nl-NL" dirty="0" smtClean="0"/>
              <a:t>CO</a:t>
            </a:r>
            <a:r>
              <a:rPr lang="nl-NL" baseline="-25000" dirty="0" smtClean="0"/>
              <a:t>2</a:t>
            </a:r>
            <a:r>
              <a:rPr lang="en-GB" dirty="0" smtClean="0"/>
              <a:t>+5H</a:t>
            </a:r>
            <a:r>
              <a:rPr lang="en-GB" baseline="-25000" dirty="0" smtClean="0"/>
              <a:t>2</a:t>
            </a:r>
            <a:r>
              <a:rPr lang="en-GB" dirty="0" smtClean="0"/>
              <a:t>O+6e</a:t>
            </a:r>
            <a:r>
              <a:rPr lang="en-GB" baseline="30000" dirty="0" smtClean="0"/>
              <a:t>-</a:t>
            </a:r>
            <a:endParaRPr lang="nl-NL" dirty="0"/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15212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9604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dirty="0" smtClean="0"/>
              <a:t>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+6H</a:t>
            </a:r>
            <a:r>
              <a:rPr lang="en-GB" baseline="30000" dirty="0" smtClean="0"/>
              <a:t>+</a:t>
            </a:r>
            <a:r>
              <a:rPr lang="en-GB" dirty="0" smtClean="0"/>
              <a:t>  +6e</a:t>
            </a:r>
            <a:r>
              <a:rPr lang="en-GB" baseline="30000" dirty="0" smtClean="0"/>
              <a:t>-</a:t>
            </a:r>
            <a:endParaRPr lang="nl-NL" baseline="30000" dirty="0" smtClean="0"/>
          </a:p>
          <a:p>
            <a:pPr algn="l"/>
            <a:endParaRPr lang="nl-NL" baseline="30000" dirty="0" smtClean="0"/>
          </a:p>
          <a:p>
            <a:pPr algn="l"/>
            <a:r>
              <a:rPr lang="nl-NL" dirty="0" smtClean="0"/>
              <a:t>Voeg aan beide kanten OH</a:t>
            </a:r>
            <a:r>
              <a:rPr lang="nl-NL" baseline="30000" dirty="0" smtClean="0"/>
              <a:t>-</a:t>
            </a:r>
            <a:r>
              <a:rPr lang="nl-NL" dirty="0" smtClean="0"/>
              <a:t> toe zodat alle H</a:t>
            </a:r>
            <a:r>
              <a:rPr lang="nl-NL" baseline="30000" dirty="0" smtClean="0"/>
              <a:t>+</a:t>
            </a:r>
            <a:r>
              <a:rPr lang="nl-NL" dirty="0" smtClean="0"/>
              <a:t> H</a:t>
            </a:r>
            <a:r>
              <a:rPr lang="nl-NL" baseline="-25000" dirty="0" smtClean="0"/>
              <a:t>2</a:t>
            </a:r>
            <a:r>
              <a:rPr lang="nl-NL" dirty="0" smtClean="0"/>
              <a:t>O is geworden</a:t>
            </a:r>
          </a:p>
          <a:p>
            <a:pPr algn="l"/>
            <a:r>
              <a:rPr lang="nl-NL" dirty="0" smtClean="0"/>
              <a:t>Dus aan beide kanten 6 OH</a:t>
            </a:r>
            <a:r>
              <a:rPr lang="nl-NL" baseline="30000" dirty="0" smtClean="0"/>
              <a:t>-</a:t>
            </a:r>
          </a:p>
          <a:p>
            <a:pPr algn="l"/>
            <a:r>
              <a:rPr lang="nl-NL" dirty="0" smtClean="0"/>
              <a:t> 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H</a:t>
            </a:r>
            <a:r>
              <a:rPr lang="en-GB" baseline="-25000" dirty="0" smtClean="0"/>
              <a:t>2</a:t>
            </a:r>
            <a:r>
              <a:rPr lang="en-GB" dirty="0" smtClean="0"/>
              <a:t>O+ 6OH</a:t>
            </a:r>
            <a:r>
              <a:rPr lang="en-GB" baseline="30000" dirty="0" smtClean="0"/>
              <a:t>-</a:t>
            </a:r>
            <a:r>
              <a:rPr lang="en-GB" dirty="0" smtClean="0"/>
              <a:t>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+6H</a:t>
            </a:r>
            <a:r>
              <a:rPr lang="en-GB" baseline="-25000" dirty="0" smtClean="0"/>
              <a:t>2</a:t>
            </a:r>
            <a:r>
              <a:rPr lang="en-GB" dirty="0" smtClean="0"/>
              <a:t>O  +6e</a:t>
            </a:r>
            <a:r>
              <a:rPr lang="en-GB" baseline="30000" dirty="0" smtClean="0"/>
              <a:t>-</a:t>
            </a:r>
          </a:p>
          <a:p>
            <a:pPr algn="l"/>
            <a:r>
              <a:rPr lang="en-GB" dirty="0" err="1" smtClean="0"/>
              <a:t>Corrigeren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gelijke</a:t>
            </a:r>
            <a:r>
              <a:rPr lang="en-GB" dirty="0" smtClean="0"/>
              <a:t> </a:t>
            </a:r>
            <a:r>
              <a:rPr lang="en-GB" dirty="0" err="1" smtClean="0"/>
              <a:t>deeltjes</a:t>
            </a:r>
            <a:r>
              <a:rPr lang="en-GB" dirty="0" smtClean="0"/>
              <a:t> </a:t>
            </a:r>
          </a:p>
          <a:p>
            <a:pPr algn="l"/>
            <a:r>
              <a:rPr lang="nl-NL" dirty="0" smtClean="0"/>
              <a:t>CH</a:t>
            </a:r>
            <a:r>
              <a:rPr lang="nl-NL" baseline="-25000" dirty="0" smtClean="0"/>
              <a:t>3</a:t>
            </a:r>
            <a:r>
              <a:rPr lang="nl-NL" dirty="0" smtClean="0"/>
              <a:t>OH </a:t>
            </a:r>
            <a:r>
              <a:rPr lang="en-GB" dirty="0" smtClean="0"/>
              <a:t>+ 6OH</a:t>
            </a:r>
            <a:r>
              <a:rPr lang="en-GB" baseline="30000" dirty="0" smtClean="0"/>
              <a:t>-</a:t>
            </a:r>
            <a:r>
              <a:rPr lang="en-GB" dirty="0" smtClean="0"/>
              <a:t> </a:t>
            </a:r>
            <a:r>
              <a:rPr lang="nl-NL" dirty="0" smtClean="0">
                <a:sym typeface="Symbol"/>
              </a:rPr>
              <a:t></a:t>
            </a:r>
            <a:r>
              <a:rPr lang="en-GB" dirty="0" smtClean="0"/>
              <a:t> </a:t>
            </a:r>
            <a:r>
              <a:rPr lang="nl-NL" dirty="0" smtClean="0"/>
              <a:t>CO</a:t>
            </a:r>
            <a:r>
              <a:rPr lang="nl-NL" baseline="-25000" dirty="0" smtClean="0"/>
              <a:t>2 </a:t>
            </a:r>
            <a:r>
              <a:rPr lang="en-GB" dirty="0" smtClean="0"/>
              <a:t>+ 5H</a:t>
            </a:r>
            <a:r>
              <a:rPr lang="en-GB" baseline="-25000" dirty="0" smtClean="0"/>
              <a:t>2</a:t>
            </a:r>
            <a:r>
              <a:rPr lang="en-GB" dirty="0" smtClean="0"/>
              <a:t>O  +6e</a:t>
            </a:r>
            <a:r>
              <a:rPr lang="en-GB" baseline="30000" dirty="0" smtClean="0"/>
              <a:t>-</a:t>
            </a:r>
            <a:endParaRPr lang="en-GB" dirty="0" smtClean="0"/>
          </a:p>
          <a:p>
            <a:pPr algn="l"/>
            <a:endParaRPr lang="en-GB" baseline="30000" dirty="0" smtClean="0"/>
          </a:p>
          <a:p>
            <a:pPr algn="l"/>
            <a:endParaRPr lang="en-GB" baseline="30000" dirty="0" smtClean="0"/>
          </a:p>
          <a:p>
            <a:pPr algn="l"/>
            <a:endParaRPr lang="en-GB" baseline="30000" dirty="0" smtClean="0"/>
          </a:p>
          <a:p>
            <a:pPr algn="l"/>
            <a:endParaRPr lang="en-GB" baseline="30000" dirty="0" smtClean="0"/>
          </a:p>
          <a:p>
            <a:pPr algn="l"/>
            <a:endParaRPr lang="nl-NL" baseline="30000" dirty="0" smtClean="0"/>
          </a:p>
          <a:p>
            <a:pPr algn="l"/>
            <a:endParaRPr lang="nl-NL" dirty="0" smtClean="0"/>
          </a:p>
          <a:p>
            <a:pPr algn="l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159</Words>
  <Application>Microsoft Office PowerPoint</Application>
  <PresentationFormat>Diavoorstelling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Zelf opstellen halfvergelijking</vt:lpstr>
      <vt:lpstr>Halfvergelijking in neutraal of basische millieu</vt:lpstr>
      <vt:lpstr>Zelf opstellen halfvergelijking</vt:lpstr>
      <vt:lpstr>Zelf opstellen halfvergelijking</vt:lpstr>
      <vt:lpstr>Dia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 opstellen halfvergelijking</dc:title>
  <dc:creator>Nelly Andela</dc:creator>
  <cp:lastModifiedBy>Nelly Andela</cp:lastModifiedBy>
  <cp:revision>9</cp:revision>
  <dcterms:created xsi:type="dcterms:W3CDTF">2015-09-23T20:23:19Z</dcterms:created>
  <dcterms:modified xsi:type="dcterms:W3CDTF">2019-02-12T18:52:27Z</dcterms:modified>
</cp:coreProperties>
</file>