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7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36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21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701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63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91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27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08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66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837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3129-840F-4263-8A8C-3BCCC998BEBD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E5E1-EA94-48B7-A002-2DF3CE219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35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Zouten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Triviale namen</a:t>
            </a:r>
          </a:p>
          <a:p>
            <a:r>
              <a:rPr lang="nl-NL" dirty="0" smtClean="0"/>
              <a:t>Natronloog</a:t>
            </a:r>
          </a:p>
          <a:p>
            <a:pPr lvl="1"/>
            <a:r>
              <a:rPr lang="nl-NL" dirty="0" smtClean="0"/>
              <a:t>Oplossing van natriumhydroxide</a:t>
            </a:r>
            <a:endParaRPr lang="nl-NL" dirty="0"/>
          </a:p>
          <a:p>
            <a:r>
              <a:rPr lang="nl-NL" dirty="0" smtClean="0"/>
              <a:t>Kaliloog</a:t>
            </a:r>
          </a:p>
          <a:p>
            <a:pPr lvl="1"/>
            <a:r>
              <a:rPr lang="nl-NL" dirty="0" smtClean="0"/>
              <a:t>Oplossing van kaliumhydroxide</a:t>
            </a:r>
            <a:endParaRPr lang="nl-NL" dirty="0"/>
          </a:p>
          <a:p>
            <a:r>
              <a:rPr lang="nl-NL" dirty="0" smtClean="0"/>
              <a:t>Kalkwater</a:t>
            </a:r>
          </a:p>
          <a:p>
            <a:pPr lvl="1"/>
            <a:r>
              <a:rPr lang="nl-NL" dirty="0" smtClean="0"/>
              <a:t>Oplossing van calciumhydroxide</a:t>
            </a:r>
            <a:endParaRPr lang="nl-NL" dirty="0"/>
          </a:p>
          <a:p>
            <a:r>
              <a:rPr lang="nl-NL" dirty="0" smtClean="0"/>
              <a:t>Barietwater</a:t>
            </a:r>
          </a:p>
          <a:p>
            <a:pPr lvl="1"/>
            <a:r>
              <a:rPr lang="nl-NL" dirty="0" smtClean="0"/>
              <a:t>Oplossing van bariumhydroxide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300192" y="263691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</a:t>
            </a:r>
            <a:r>
              <a:rPr lang="nl-NL" baseline="30000" dirty="0" smtClean="0"/>
              <a:t>+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 + OH</a:t>
            </a:r>
            <a:r>
              <a:rPr lang="nl-NL" baseline="30000" dirty="0" smtClean="0"/>
              <a:t>-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452592" y="35010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</a:t>
            </a:r>
            <a:r>
              <a:rPr lang="nl-NL" baseline="30000" dirty="0" smtClean="0"/>
              <a:t>+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 + OH</a:t>
            </a:r>
            <a:r>
              <a:rPr lang="nl-NL" baseline="30000" dirty="0" smtClean="0"/>
              <a:t>-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433712" y="4509120"/>
            <a:ext cx="217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Ca</a:t>
            </a:r>
            <a:r>
              <a:rPr lang="nl-NL" baseline="30000" dirty="0" smtClean="0"/>
              <a:t>2+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 + 2OH</a:t>
            </a:r>
            <a:r>
              <a:rPr lang="nl-NL" baseline="30000" dirty="0" smtClean="0"/>
              <a:t>-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516216" y="5445224"/>
            <a:ext cx="217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  <a:r>
              <a:rPr lang="nl-NL" dirty="0" smtClean="0"/>
              <a:t>a</a:t>
            </a:r>
            <a:r>
              <a:rPr lang="nl-NL" baseline="30000" dirty="0" smtClean="0"/>
              <a:t>2+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 + 2OH</a:t>
            </a:r>
            <a:r>
              <a:rPr lang="nl-NL" baseline="30000" dirty="0" smtClean="0"/>
              <a:t>-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57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</p:spPr>
        <p:txBody>
          <a:bodyPr/>
          <a:lstStyle/>
          <a:p>
            <a:r>
              <a:rPr lang="nl-NL" dirty="0" smtClean="0"/>
              <a:t>Zouten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Welke zouten zijn oplosbaar?</a:t>
            </a:r>
          </a:p>
          <a:p>
            <a:pPr lvl="1"/>
            <a:r>
              <a:rPr lang="nl-NL" dirty="0" smtClean="0"/>
              <a:t>Tabel 45</a:t>
            </a:r>
          </a:p>
          <a:p>
            <a:pPr lvl="1"/>
            <a:r>
              <a:rPr lang="nl-NL" dirty="0" smtClean="0"/>
              <a:t>Is FeSO</a:t>
            </a:r>
            <a:r>
              <a:rPr lang="nl-NL" baseline="-25000" dirty="0" smtClean="0"/>
              <a:t>4</a:t>
            </a:r>
            <a:r>
              <a:rPr lang="nl-NL" dirty="0" smtClean="0"/>
              <a:t> oplosbaar?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marL="914400" lvl="2" indent="0">
              <a:buNone/>
            </a:pPr>
            <a:endParaRPr lang="nl-NL" dirty="0" smtClean="0"/>
          </a:p>
          <a:p>
            <a:pPr marL="914400" lvl="2" indent="0">
              <a:buNone/>
            </a:pPr>
            <a:endParaRPr lang="nl-NL" dirty="0"/>
          </a:p>
          <a:p>
            <a:pPr marL="914400" lvl="2" indent="0">
              <a:buNone/>
            </a:pPr>
            <a:r>
              <a:rPr lang="nl-NL" dirty="0" smtClean="0"/>
              <a:t>g	goed oplosbaar</a:t>
            </a:r>
          </a:p>
          <a:p>
            <a:pPr marL="914400" lvl="2" indent="0">
              <a:buNone/>
            </a:pPr>
            <a:r>
              <a:rPr lang="nl-NL" dirty="0" smtClean="0"/>
              <a:t>m	matig oplosbaar</a:t>
            </a:r>
          </a:p>
          <a:p>
            <a:pPr marL="914400" lvl="2" indent="0">
              <a:buNone/>
            </a:pPr>
            <a:r>
              <a:rPr lang="nl-NL" dirty="0" smtClean="0"/>
              <a:t>s	slecht oplosbaar</a:t>
            </a:r>
          </a:p>
          <a:p>
            <a:pPr marL="914400" lvl="2" indent="0">
              <a:buNone/>
            </a:pPr>
            <a:r>
              <a:rPr lang="nl-NL" dirty="0" smtClean="0"/>
              <a:t>r	reageert in water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974762"/>
              </p:ext>
            </p:extLst>
          </p:nvPr>
        </p:nvGraphicFramePr>
        <p:xfrm>
          <a:off x="1307976" y="2564904"/>
          <a:ext cx="6096000" cy="22250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nl-NL" sz="1800" dirty="0" smtClean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I</a:t>
                      </a:r>
                      <a:r>
                        <a:rPr lang="nl-NL" sz="1800" baseline="30000" dirty="0" smtClean="0"/>
                        <a:t>-</a:t>
                      </a:r>
                      <a:endParaRPr lang="nl-NL" sz="1800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SO</a:t>
                      </a:r>
                      <a:r>
                        <a:rPr lang="nl-NL" sz="1800" baseline="-25000" dirty="0" smtClean="0"/>
                        <a:t>4</a:t>
                      </a:r>
                      <a:r>
                        <a:rPr lang="nl-NL" sz="1800" baseline="30000" dirty="0" smtClean="0"/>
                        <a:t>2-</a:t>
                      </a:r>
                      <a:endParaRPr lang="nl-NL" sz="1800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aseline="0" dirty="0" smtClean="0"/>
                        <a:t>F</a:t>
                      </a:r>
                      <a:r>
                        <a:rPr lang="nl-NL" sz="1800" baseline="30000" dirty="0" smtClean="0"/>
                        <a:t>-</a:t>
                      </a:r>
                      <a:endParaRPr lang="nl-NL" sz="1800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</a:t>
                      </a:r>
                      <a:r>
                        <a:rPr lang="nl-NL" sz="1800" baseline="30000" dirty="0" smtClean="0"/>
                        <a:t>2-</a:t>
                      </a:r>
                      <a:endParaRPr lang="nl-NL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OH</a:t>
                      </a:r>
                      <a:r>
                        <a:rPr lang="nl-NL" sz="1800" baseline="30000" dirty="0" smtClean="0"/>
                        <a:t>-</a:t>
                      </a:r>
                      <a:endParaRPr lang="nl-NL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Mg</a:t>
                      </a:r>
                      <a:r>
                        <a:rPr lang="nl-NL" sz="1800" baseline="30000" dirty="0" smtClean="0"/>
                        <a:t>2+</a:t>
                      </a:r>
                      <a:endParaRPr lang="nl-N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m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800" baseline="0" dirty="0" smtClean="0"/>
                        <a:t>Al</a:t>
                      </a:r>
                      <a:r>
                        <a:rPr lang="nl-NL" sz="1800" baseline="30000" dirty="0" smtClean="0"/>
                        <a:t>3+</a:t>
                      </a:r>
                      <a:endParaRPr lang="nl-N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r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Fe</a:t>
                      </a:r>
                      <a:r>
                        <a:rPr lang="nl-NL" baseline="30000" dirty="0" smtClean="0"/>
                        <a:t>2+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Zn</a:t>
                      </a:r>
                      <a:r>
                        <a:rPr lang="nl-NL" sz="1800" baseline="30000" dirty="0" smtClean="0"/>
                        <a:t>2+</a:t>
                      </a:r>
                      <a:endParaRPr lang="nl-N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Fe</a:t>
                      </a:r>
                      <a:r>
                        <a:rPr lang="nl-NL" sz="1800" baseline="30000" dirty="0" smtClean="0"/>
                        <a:t>3+</a:t>
                      </a:r>
                      <a:endParaRPr lang="nl-NL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r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g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m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r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1475656" y="3717032"/>
            <a:ext cx="576064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563888" y="2536292"/>
            <a:ext cx="576064" cy="2232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4860032" y="603406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nl-NL" dirty="0" smtClean="0"/>
              <a:t>(dus oplossing zout bestaat niet)</a:t>
            </a:r>
          </a:p>
        </p:txBody>
      </p:sp>
    </p:spTree>
    <p:extLst>
      <p:ext uri="{BB962C8B-B14F-4D97-AF65-F5344CB8AC3E}">
        <p14:creationId xmlns:p14="http://schemas.microsoft.com/office/powerpoint/2010/main" val="237831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115</Words>
  <Application>Microsoft Office PowerPoint</Application>
  <PresentationFormat>Diavoorstelling (4:3)</PresentationFormat>
  <Paragraphs>65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Zouten</vt:lpstr>
      <vt:lpstr>Zouten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Zouten</dc:title>
  <dc:creator>Nelly Andela</dc:creator>
  <cp:lastModifiedBy>gebruiker</cp:lastModifiedBy>
  <cp:revision>7</cp:revision>
  <dcterms:created xsi:type="dcterms:W3CDTF">2021-01-25T14:35:27Z</dcterms:created>
  <dcterms:modified xsi:type="dcterms:W3CDTF">2021-01-26T10:20:02Z</dcterms:modified>
</cp:coreProperties>
</file>