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4" r:id="rId3"/>
    <p:sldId id="268" r:id="rId4"/>
    <p:sldId id="26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40" autoAdjust="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8354-7225-404F-94DF-7EDDF4027C05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5298-CADB-4F5F-ACC8-FE600B173A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tlty7LG_Q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Landbouw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Planten </a:t>
            </a:r>
            <a:r>
              <a:rPr lang="nl-NL" dirty="0" smtClean="0"/>
              <a:t>		</a:t>
            </a:r>
            <a:endParaRPr lang="nl-NL" dirty="0" smtClean="0"/>
          </a:p>
          <a:p>
            <a:pPr lvl="1"/>
            <a:r>
              <a:rPr lang="nl-NL" dirty="0" smtClean="0"/>
              <a:t>Stikstof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ammonium ionen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 nitraat ionen</a:t>
            </a:r>
          </a:p>
          <a:p>
            <a:pPr lvl="1"/>
            <a:r>
              <a:rPr lang="nl-NL" dirty="0" smtClean="0"/>
              <a:t>Fosfor</a:t>
            </a:r>
            <a:endParaRPr lang="nl-NL" dirty="0" smtClean="0"/>
          </a:p>
          <a:p>
            <a:pPr lvl="3">
              <a:buNone/>
            </a:pPr>
            <a:r>
              <a:rPr lang="nl-NL" dirty="0"/>
              <a:t>	</a:t>
            </a:r>
            <a:r>
              <a:rPr lang="nl-NL" dirty="0" smtClean="0"/>
              <a:t>  </a:t>
            </a:r>
            <a:r>
              <a:rPr lang="nl-NL" sz="2800" dirty="0" smtClean="0"/>
              <a:t> fosfaat ionen </a:t>
            </a:r>
            <a:r>
              <a:rPr lang="nl-NL" dirty="0" smtClean="0"/>
              <a:t>	</a:t>
            </a:r>
          </a:p>
          <a:p>
            <a:pPr lvl="1"/>
            <a:r>
              <a:rPr lang="nl-NL" dirty="0" smtClean="0"/>
              <a:t>Kalium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kalium ionen</a:t>
            </a:r>
          </a:p>
          <a:p>
            <a:pPr lvl="1">
              <a:buNone/>
            </a:pPr>
            <a:r>
              <a:rPr lang="nl-NL" dirty="0" smtClean="0">
                <a:latin typeface="Arial"/>
                <a:cs typeface="Arial"/>
              </a:rPr>
              <a:t>̶   </a:t>
            </a:r>
            <a:r>
              <a:rPr lang="nl-NL" dirty="0" smtClean="0"/>
              <a:t>Sporen </a:t>
            </a:r>
            <a:r>
              <a:rPr lang="nl-NL" dirty="0" smtClean="0"/>
              <a:t>elementen  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131840" y="1548081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mineralen nodig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Landbouw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Hoe</a:t>
            </a:r>
            <a:r>
              <a:rPr lang="nl-NL" baseline="0" dirty="0" smtClean="0"/>
              <a:t> worden de mineralen veel aangevuld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Kunstmest</a:t>
            </a:r>
          </a:p>
          <a:p>
            <a:r>
              <a:rPr lang="nl-NL" dirty="0" smtClean="0"/>
              <a:t>Groenbemesting</a:t>
            </a:r>
          </a:p>
          <a:p>
            <a:r>
              <a:rPr lang="nl-NL" dirty="0" smtClean="0"/>
              <a:t>Wisselteelt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10445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 Neerslagreacties</a:t>
            </a:r>
          </a:p>
          <a:p>
            <a:pPr lvl="1" algn="l">
              <a:buFont typeface="Arial" pitchFamily="34" charset="0"/>
              <a:buChar char="•"/>
            </a:pPr>
            <a:r>
              <a:rPr lang="nl-NL" sz="2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inas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tabel 45</a:t>
            </a:r>
          </a:p>
          <a:p>
            <a:pPr algn="l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 Kleur </a:t>
            </a:r>
          </a:p>
          <a:p>
            <a:pPr lvl="1" algn="l">
              <a:buFont typeface="Arial" pitchFamily="34" charset="0"/>
              <a:buChar char="•"/>
            </a:pP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Binas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tabel 65B</a:t>
            </a:r>
          </a:p>
          <a:p>
            <a:pPr algn="l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vlamkleuren</a:t>
            </a:r>
          </a:p>
          <a:p>
            <a:pPr algn="l"/>
            <a:r>
              <a:rPr lang="nl-NL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sommige metaal ionen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Binas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tabel 65A</a:t>
            </a:r>
            <a:endParaRPr lang="nl-NL" sz="2000" dirty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Lakmoes papier</a:t>
            </a:r>
          </a:p>
          <a:p>
            <a:pPr lvl="1" algn="l"/>
            <a:r>
              <a:rPr lang="nl-NL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voor ammoniumionen die je kunt omzetten in 	ammoniak</a:t>
            </a:r>
          </a:p>
          <a:p>
            <a:pPr algn="l">
              <a:buFont typeface="Arial" pitchFamily="34" charset="0"/>
              <a:buChar char="•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teststrips</a:t>
            </a:r>
          </a:p>
          <a:p>
            <a:pPr lvl="2" algn="l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nitraten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/>
          <a:lstStyle/>
          <a:p>
            <a:r>
              <a:rPr lang="nl-NL" dirty="0" smtClean="0"/>
              <a:t>Aantonen ionen</a:t>
            </a:r>
            <a:endParaRPr lang="nl-N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eutrofiering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28</Words>
  <Application>Microsoft Office PowerPoint</Application>
  <PresentationFormat>Diavoorstelling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Landbouw</vt:lpstr>
      <vt:lpstr>Landbouw</vt:lpstr>
      <vt:lpstr>Aantonen ionen</vt:lpstr>
      <vt:lpstr>eutrofiering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Aantonen ionen</dc:title>
  <dc:creator>Nelly Andela</dc:creator>
  <cp:lastModifiedBy>Nelly Andela</cp:lastModifiedBy>
  <cp:revision>13</cp:revision>
  <dcterms:created xsi:type="dcterms:W3CDTF">2015-02-17T16:28:38Z</dcterms:created>
  <dcterms:modified xsi:type="dcterms:W3CDTF">2021-02-01T18:31:19Z</dcterms:modified>
</cp:coreProperties>
</file>