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CE668-EC68-445E-A92E-B7F5731AD58E}" type="datetimeFigureOut">
              <a:rPr lang="nl-NL" smtClean="0"/>
              <a:pPr/>
              <a:t>18-9-2019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376AD-C759-4C4B-87BD-8B04ECE12E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chooltv.nl/video/destilleren-van-ruwe-aardolie-hoe-worden-uit-aardolie-zoveel-verschillende-stoffen-gehaal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Destillatie opstelling</a:t>
            </a:r>
            <a:endParaRPr lang="nl-NL" dirty="0"/>
          </a:p>
        </p:txBody>
      </p:sp>
      <p:pic>
        <p:nvPicPr>
          <p:cNvPr id="4" name="Tijdelijke aanduiding voor inhoud 3" descr="Fracde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628800"/>
            <a:ext cx="5040560" cy="44295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destillatietoren</a:t>
            </a:r>
            <a:endParaRPr lang="nl-NL" dirty="0"/>
          </a:p>
        </p:txBody>
      </p:sp>
      <p:pic>
        <p:nvPicPr>
          <p:cNvPr id="4" name="Tijdelijke aanduiding voor inhoud 3" descr="https://upload.wikimedia.org/wikipedia/commons/thumb/0/05/Destillatietoren_ruwe_olie.png/270px-Destillatietoren_ruwe_olie.pn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492896"/>
            <a:ext cx="2572109" cy="278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Homologe reeks</a:t>
            </a:r>
          </a:p>
          <a:p>
            <a:pPr lvl="1"/>
            <a:r>
              <a:rPr lang="nl-NL" dirty="0" smtClean="0"/>
              <a:t>Groep stoffen met eenzelfde bruto formule</a:t>
            </a:r>
          </a:p>
          <a:p>
            <a:r>
              <a:rPr lang="nl-NL" dirty="0" smtClean="0"/>
              <a:t>Voorbeeld</a:t>
            </a:r>
          </a:p>
          <a:p>
            <a:pPr lvl="1"/>
            <a:r>
              <a:rPr lang="nl-NL" dirty="0" err="1" smtClean="0"/>
              <a:t>Alkanen</a:t>
            </a:r>
            <a:r>
              <a:rPr lang="nl-NL" dirty="0" smtClean="0"/>
              <a:t>		C</a:t>
            </a:r>
            <a:r>
              <a:rPr lang="nl-NL" baseline="-25000" dirty="0" smtClean="0"/>
              <a:t>n</a:t>
            </a:r>
            <a:r>
              <a:rPr lang="nl-NL" dirty="0" smtClean="0"/>
              <a:t>H</a:t>
            </a:r>
            <a:r>
              <a:rPr lang="nl-NL" baseline="-25000" dirty="0" smtClean="0"/>
              <a:t>2n+2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		Methaan  	CH</a:t>
            </a:r>
            <a:r>
              <a:rPr lang="nl-NL" baseline="-25000" dirty="0" smtClean="0"/>
              <a:t>4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		</a:t>
            </a:r>
            <a:r>
              <a:rPr lang="nl-NL" dirty="0" err="1" smtClean="0"/>
              <a:t>Ethaan</a:t>
            </a:r>
            <a:r>
              <a:rPr lang="nl-NL" dirty="0" smtClean="0"/>
              <a:t>	C</a:t>
            </a:r>
            <a:r>
              <a:rPr lang="nl-NL" baseline="-25000" dirty="0" smtClean="0"/>
              <a:t>2</a:t>
            </a:r>
            <a:r>
              <a:rPr lang="nl-NL" dirty="0" smtClean="0"/>
              <a:t>H</a:t>
            </a:r>
            <a:r>
              <a:rPr lang="nl-NL" baseline="-25000" dirty="0" smtClean="0"/>
              <a:t>6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		Propaan	C</a:t>
            </a:r>
            <a:r>
              <a:rPr lang="nl-NL" baseline="-25000" dirty="0" smtClean="0"/>
              <a:t>3</a:t>
            </a:r>
            <a:r>
              <a:rPr lang="nl-NL" dirty="0" smtClean="0"/>
              <a:t>H</a:t>
            </a:r>
            <a:r>
              <a:rPr lang="nl-NL" baseline="-25000" dirty="0" smtClean="0"/>
              <a:t>8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		Butaan	C</a:t>
            </a:r>
            <a:r>
              <a:rPr lang="nl-NL" baseline="-25000" dirty="0" smtClean="0"/>
              <a:t>4</a:t>
            </a:r>
            <a:r>
              <a:rPr lang="nl-NL" dirty="0" smtClean="0"/>
              <a:t>H</a:t>
            </a:r>
            <a:r>
              <a:rPr lang="nl-NL" baseline="-25000" dirty="0" smtClean="0"/>
              <a:t>10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		Pentaan	C</a:t>
            </a:r>
            <a:r>
              <a:rPr lang="nl-NL" baseline="-25000" dirty="0" smtClean="0"/>
              <a:t>5</a:t>
            </a:r>
            <a:r>
              <a:rPr lang="nl-NL" dirty="0" smtClean="0"/>
              <a:t>H</a:t>
            </a:r>
            <a:r>
              <a:rPr lang="nl-NL" baseline="-25000" dirty="0" smtClean="0"/>
              <a:t>12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		</a:t>
            </a:r>
            <a:r>
              <a:rPr lang="nl-NL" dirty="0" err="1" smtClean="0"/>
              <a:t>Hexaan</a:t>
            </a:r>
            <a:r>
              <a:rPr lang="nl-NL" dirty="0" smtClean="0"/>
              <a:t>	C</a:t>
            </a:r>
            <a:r>
              <a:rPr lang="nl-NL" baseline="-25000" dirty="0" smtClean="0"/>
              <a:t>6</a:t>
            </a:r>
            <a:r>
              <a:rPr lang="nl-NL" dirty="0" smtClean="0"/>
              <a:t>H</a:t>
            </a:r>
            <a:r>
              <a:rPr lang="nl-NL" baseline="-25000" dirty="0" smtClean="0"/>
              <a:t>14</a:t>
            </a:r>
            <a:endParaRPr lang="nl-NL" dirty="0" smtClean="0"/>
          </a:p>
          <a:p>
            <a:pPr lvl="1"/>
            <a:r>
              <a:rPr lang="nl-NL" dirty="0" err="1" smtClean="0"/>
              <a:t>vd</a:t>
            </a:r>
            <a:r>
              <a:rPr lang="nl-NL" dirty="0" smtClean="0"/>
              <a:t> Waals binding</a:t>
            </a:r>
          </a:p>
          <a:p>
            <a:pPr lvl="2"/>
            <a:r>
              <a:rPr lang="nl-NL" dirty="0" smtClean="0"/>
              <a:t>Binding tussen moleculen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203848" y="2780928"/>
            <a:ext cx="122413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203848" y="335699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131840" y="371703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203848" y="4509120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3131840" y="4077072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31840" y="5301208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131840" y="4869160"/>
            <a:ext cx="86409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1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Verbranding koolwaterstof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Volledige verbranding</a:t>
            </a:r>
          </a:p>
          <a:p>
            <a:pPr lvl="1"/>
            <a:r>
              <a:rPr lang="nl-NL" dirty="0" smtClean="0"/>
              <a:t>Reactie met zuurstof</a:t>
            </a:r>
          </a:p>
          <a:p>
            <a:pPr lvl="1"/>
            <a:r>
              <a:rPr lang="nl-NL" dirty="0" smtClean="0"/>
              <a:t>Ontstaan CO</a:t>
            </a:r>
            <a:r>
              <a:rPr lang="nl-NL" baseline="-25000" dirty="0" smtClean="0"/>
              <a:t>2</a:t>
            </a:r>
            <a:r>
              <a:rPr lang="nl-NL" dirty="0" smtClean="0"/>
              <a:t>  en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Onvolledige verbranding</a:t>
            </a:r>
          </a:p>
          <a:p>
            <a:pPr lvl="1"/>
            <a:r>
              <a:rPr lang="nl-NL" dirty="0" smtClean="0"/>
              <a:t>Verbranding met te weinig zuurstof</a:t>
            </a:r>
          </a:p>
          <a:p>
            <a:pPr lvl="1"/>
            <a:r>
              <a:rPr lang="nl-NL" dirty="0" smtClean="0"/>
              <a:t>Ontstaan C en CO en H</a:t>
            </a:r>
            <a:r>
              <a:rPr lang="nl-NL" baseline="-25000" dirty="0" smtClean="0"/>
              <a:t>2</a:t>
            </a:r>
            <a:r>
              <a:rPr lang="nl-NL" dirty="0" smtClean="0"/>
              <a:t>O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37</Words>
  <Application>Microsoft Office PowerPoint</Application>
  <PresentationFormat>Diavoorstelling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Destillatie opstelling</vt:lpstr>
      <vt:lpstr>destillatietoren</vt:lpstr>
      <vt:lpstr>Dia 3</vt:lpstr>
      <vt:lpstr>Verbranding koolwaterstof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Kernfusie</dc:title>
  <dc:creator>Nelly Andela</dc:creator>
  <cp:lastModifiedBy>Nelly Andela</cp:lastModifiedBy>
  <cp:revision>11</cp:revision>
  <dcterms:created xsi:type="dcterms:W3CDTF">2015-09-17T07:31:32Z</dcterms:created>
  <dcterms:modified xsi:type="dcterms:W3CDTF">2019-09-18T08:35:30Z</dcterms:modified>
</cp:coreProperties>
</file>