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0" r:id="rId3"/>
    <p:sldId id="263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95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66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E668-EC68-445E-A92E-B7F5731AD58E}" type="datetimeFigureOut">
              <a:rPr lang="nl-NL" smtClean="0"/>
              <a:pPr/>
              <a:t>12-9-2019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376AD-C759-4C4B-87BD-8B04ECE12E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E668-EC68-445E-A92E-B7F5731AD58E}" type="datetimeFigureOut">
              <a:rPr lang="nl-NL" smtClean="0"/>
              <a:pPr/>
              <a:t>12-9-2019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376AD-C759-4C4B-87BD-8B04ECE12E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E668-EC68-445E-A92E-B7F5731AD58E}" type="datetimeFigureOut">
              <a:rPr lang="nl-NL" smtClean="0"/>
              <a:pPr/>
              <a:t>12-9-2019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376AD-C759-4C4B-87BD-8B04ECE12E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E668-EC68-445E-A92E-B7F5731AD58E}" type="datetimeFigureOut">
              <a:rPr lang="nl-NL" smtClean="0"/>
              <a:pPr/>
              <a:t>12-9-2019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376AD-C759-4C4B-87BD-8B04ECE12E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E668-EC68-445E-A92E-B7F5731AD58E}" type="datetimeFigureOut">
              <a:rPr lang="nl-NL" smtClean="0"/>
              <a:pPr/>
              <a:t>12-9-2019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376AD-C759-4C4B-87BD-8B04ECE12E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E668-EC68-445E-A92E-B7F5731AD58E}" type="datetimeFigureOut">
              <a:rPr lang="nl-NL" smtClean="0"/>
              <a:pPr/>
              <a:t>12-9-2019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376AD-C759-4C4B-87BD-8B04ECE12E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E668-EC68-445E-A92E-B7F5731AD58E}" type="datetimeFigureOut">
              <a:rPr lang="nl-NL" smtClean="0"/>
              <a:pPr/>
              <a:t>12-9-2019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376AD-C759-4C4B-87BD-8B04ECE12E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E668-EC68-445E-A92E-B7F5731AD58E}" type="datetimeFigureOut">
              <a:rPr lang="nl-NL" smtClean="0"/>
              <a:pPr/>
              <a:t>12-9-2019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376AD-C759-4C4B-87BD-8B04ECE12E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E668-EC68-445E-A92E-B7F5731AD58E}" type="datetimeFigureOut">
              <a:rPr lang="nl-NL" smtClean="0"/>
              <a:pPr/>
              <a:t>12-9-2019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376AD-C759-4C4B-87BD-8B04ECE12E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E668-EC68-445E-A92E-B7F5731AD58E}" type="datetimeFigureOut">
              <a:rPr lang="nl-NL" smtClean="0"/>
              <a:pPr/>
              <a:t>12-9-2019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376AD-C759-4C4B-87BD-8B04ECE12E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E668-EC68-445E-A92E-B7F5731AD58E}" type="datetimeFigureOut">
              <a:rPr lang="nl-NL" smtClean="0"/>
              <a:pPr/>
              <a:t>12-9-2019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376AD-C759-4C4B-87BD-8B04ECE12E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CE668-EC68-445E-A92E-B7F5731AD58E}" type="datetimeFigureOut">
              <a:rPr lang="nl-NL" smtClean="0"/>
              <a:pPr/>
              <a:t>12-9-2019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376AD-C759-4C4B-87BD-8B04ECE12E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Atoommodel van </a:t>
            </a:r>
            <a:r>
              <a:rPr lang="nl-NL" dirty="0" err="1" smtClean="0"/>
              <a:t>Rutherford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556792"/>
            <a:ext cx="8229600" cy="4525963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nl-NL" dirty="0" smtClean="0"/>
              <a:t>Maak een schematische tekening van een </a:t>
            </a:r>
          </a:p>
          <a:p>
            <a:pPr>
              <a:buNone/>
            </a:pPr>
            <a:r>
              <a:rPr lang="nl-NL" dirty="0" smtClean="0"/>
              <a:t>	O</a:t>
            </a:r>
            <a:r>
              <a:rPr lang="nl-NL" dirty="0" smtClean="0">
                <a:latin typeface="Arial"/>
                <a:cs typeface="Arial"/>
              </a:rPr>
              <a:t>–16</a:t>
            </a:r>
          </a:p>
          <a:p>
            <a:pPr>
              <a:buNone/>
            </a:pPr>
            <a:r>
              <a:rPr lang="nl-NL" dirty="0" smtClean="0">
                <a:latin typeface="Arial"/>
                <a:cs typeface="Arial"/>
              </a:rPr>
              <a:t>	</a:t>
            </a:r>
            <a:r>
              <a:rPr lang="nl-NL" sz="2400" dirty="0" smtClean="0">
                <a:latin typeface="Arial"/>
                <a:cs typeface="Arial"/>
              </a:rPr>
              <a:t>kern</a:t>
            </a:r>
          </a:p>
          <a:p>
            <a:pPr>
              <a:buNone/>
            </a:pPr>
            <a:r>
              <a:rPr lang="nl-NL" sz="1600" dirty="0" smtClean="0">
                <a:latin typeface="Arial"/>
                <a:cs typeface="Arial"/>
              </a:rPr>
              <a:t>		</a:t>
            </a:r>
            <a:r>
              <a:rPr lang="nl-NL" sz="1800" dirty="0" smtClean="0">
                <a:latin typeface="Arial"/>
                <a:cs typeface="Arial"/>
              </a:rPr>
              <a:t>protonen		8</a:t>
            </a:r>
          </a:p>
          <a:p>
            <a:pPr>
              <a:buNone/>
            </a:pPr>
            <a:r>
              <a:rPr lang="nl-NL" sz="1800" dirty="0" smtClean="0">
                <a:latin typeface="Arial"/>
                <a:cs typeface="Arial"/>
              </a:rPr>
              <a:t>		 neutronen 	16 -8 = 8</a:t>
            </a:r>
          </a:p>
          <a:p>
            <a:pPr>
              <a:buNone/>
            </a:pPr>
            <a:r>
              <a:rPr lang="nl-NL" sz="1800" dirty="0" smtClean="0">
                <a:latin typeface="Arial"/>
                <a:cs typeface="Arial"/>
              </a:rPr>
              <a:t>	elektronen wolk</a:t>
            </a:r>
          </a:p>
          <a:p>
            <a:pPr>
              <a:buNone/>
            </a:pPr>
            <a:r>
              <a:rPr lang="nl-NL" sz="1800" dirty="0" smtClean="0">
                <a:latin typeface="Arial"/>
                <a:cs typeface="Arial"/>
              </a:rPr>
              <a:t>		elektronen	8</a:t>
            </a:r>
            <a:endParaRPr lang="nl-NL" sz="1800" dirty="0" smtClean="0"/>
          </a:p>
        </p:txBody>
      </p:sp>
      <p:sp>
        <p:nvSpPr>
          <p:cNvPr id="4" name="Ovaal 3"/>
          <p:cNvSpPr/>
          <p:nvPr/>
        </p:nvSpPr>
        <p:spPr>
          <a:xfrm>
            <a:off x="6084168" y="3933056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6156176" y="3933056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/>
              <a:t>8p</a:t>
            </a:r>
          </a:p>
          <a:p>
            <a:r>
              <a:rPr lang="nl-NL" sz="1200" dirty="0" smtClean="0"/>
              <a:t>8n</a:t>
            </a:r>
            <a:endParaRPr lang="nl-NL" sz="1200" dirty="0"/>
          </a:p>
        </p:txBody>
      </p:sp>
      <p:sp>
        <p:nvSpPr>
          <p:cNvPr id="6" name="Ovaal 5"/>
          <p:cNvSpPr/>
          <p:nvPr/>
        </p:nvSpPr>
        <p:spPr>
          <a:xfrm>
            <a:off x="4932040" y="2780928"/>
            <a:ext cx="2736304" cy="273630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/>
          <p:cNvSpPr txBox="1"/>
          <p:nvPr/>
        </p:nvSpPr>
        <p:spPr>
          <a:xfrm>
            <a:off x="7020272" y="2780928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8 e</a:t>
            </a:r>
            <a:r>
              <a:rPr lang="nl-NL" sz="1200" dirty="0" smtClean="0">
                <a:latin typeface="Arial"/>
                <a:cs typeface="Arial"/>
              </a:rPr>
              <a:t>‾</a:t>
            </a:r>
            <a:endParaRPr lang="nl-NL" sz="1200" dirty="0"/>
          </a:p>
        </p:txBody>
      </p:sp>
      <p:sp>
        <p:nvSpPr>
          <p:cNvPr id="8" name="Rechthoek 7"/>
          <p:cNvSpPr/>
          <p:nvPr/>
        </p:nvSpPr>
        <p:spPr>
          <a:xfrm>
            <a:off x="3491880" y="3284984"/>
            <a:ext cx="28803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347864" y="4293096"/>
            <a:ext cx="28803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3419872" y="3645024"/>
            <a:ext cx="115212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Isotopen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Isotopen zijn atomen met</a:t>
            </a:r>
          </a:p>
          <a:p>
            <a:pPr lvl="1"/>
            <a:r>
              <a:rPr lang="nl-NL" dirty="0" smtClean="0"/>
              <a:t>Gelijk aantal protonen</a:t>
            </a:r>
          </a:p>
          <a:p>
            <a:pPr lvl="1"/>
            <a:r>
              <a:rPr lang="nl-NL" dirty="0" smtClean="0"/>
              <a:t>Verschillend aantal neutronen</a:t>
            </a:r>
          </a:p>
          <a:p>
            <a:pPr lvl="2"/>
            <a:r>
              <a:rPr lang="nl-NL" dirty="0" smtClean="0"/>
              <a:t>Dus zelfde atoomsoort maar verschillend massagetal</a:t>
            </a:r>
          </a:p>
          <a:p>
            <a:pPr lvl="1"/>
            <a:endParaRPr lang="nl-NL" dirty="0"/>
          </a:p>
          <a:p>
            <a:pPr lvl="1"/>
            <a:r>
              <a:rPr lang="nl-NL" dirty="0" smtClean="0"/>
              <a:t>Dus bv  O</a:t>
            </a:r>
            <a:r>
              <a:rPr lang="nl-NL" dirty="0" smtClean="0">
                <a:latin typeface="Arial"/>
                <a:cs typeface="Arial"/>
              </a:rPr>
              <a:t>–16  en O–17</a:t>
            </a:r>
          </a:p>
          <a:p>
            <a:pPr lvl="3"/>
            <a:r>
              <a:rPr lang="nl-NL" dirty="0" smtClean="0">
                <a:latin typeface="Arial"/>
                <a:cs typeface="Arial"/>
              </a:rPr>
              <a:t>Beide 8 protonen </a:t>
            </a:r>
          </a:p>
          <a:p>
            <a:pPr lvl="3"/>
            <a:r>
              <a:rPr lang="nl-NL" dirty="0" smtClean="0">
                <a:latin typeface="Arial"/>
                <a:cs typeface="Arial"/>
              </a:rPr>
              <a:t>O–16 heeft 8 neutronen en O–17 heeft 9 neutronen</a:t>
            </a:r>
          </a:p>
          <a:p>
            <a:pPr lvl="3"/>
            <a:r>
              <a:rPr lang="nl-NL" dirty="0" smtClean="0">
                <a:latin typeface="Arial"/>
                <a:cs typeface="Arial"/>
              </a:rPr>
              <a:t>Beide hebben ook 8 elektronen</a:t>
            </a:r>
            <a:endParaRPr lang="nl-NL" dirty="0" smtClean="0"/>
          </a:p>
          <a:p>
            <a:r>
              <a:rPr lang="nl-NL" dirty="0" smtClean="0"/>
              <a:t>Isotopen tabel </a:t>
            </a:r>
            <a:r>
              <a:rPr lang="nl-NL" dirty="0" err="1" smtClean="0"/>
              <a:t>Binas</a:t>
            </a:r>
            <a:r>
              <a:rPr lang="nl-NL" dirty="0" smtClean="0"/>
              <a:t> tabel 25</a:t>
            </a:r>
          </a:p>
          <a:p>
            <a:r>
              <a:rPr lang="nl-NL" dirty="0" smtClean="0"/>
              <a:t>Huiswerk  lezen 2.2 + </a:t>
            </a:r>
            <a:r>
              <a:rPr lang="nl-NL" dirty="0" err="1" smtClean="0"/>
              <a:t>opg</a:t>
            </a:r>
            <a:r>
              <a:rPr lang="nl-NL" smtClean="0"/>
              <a:t> 15,16 en 17</a:t>
            </a:r>
            <a:r>
              <a:rPr lang="nl-NL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Isotopen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 smtClean="0"/>
              <a:t>Waterstof	</a:t>
            </a:r>
          </a:p>
          <a:p>
            <a:pPr lvl="1"/>
            <a:r>
              <a:rPr lang="nl-NL" dirty="0" smtClean="0"/>
              <a:t>H-1	</a:t>
            </a:r>
          </a:p>
          <a:p>
            <a:pPr lvl="2"/>
            <a:r>
              <a:rPr lang="nl-NL" dirty="0" smtClean="0"/>
              <a:t>Atoomnummer 1		massa getal    1</a:t>
            </a:r>
          </a:p>
          <a:p>
            <a:pPr lvl="3"/>
            <a:r>
              <a:rPr lang="nl-NL" dirty="0" smtClean="0"/>
              <a:t>1 proton</a:t>
            </a:r>
          </a:p>
          <a:p>
            <a:pPr lvl="3"/>
            <a:r>
              <a:rPr lang="nl-NL" dirty="0" smtClean="0"/>
              <a:t>1 elektron</a:t>
            </a:r>
          </a:p>
          <a:p>
            <a:pPr lvl="3"/>
            <a:r>
              <a:rPr lang="nl-NL" dirty="0" smtClean="0"/>
              <a:t>Geen neutron</a:t>
            </a:r>
          </a:p>
          <a:p>
            <a:pPr lvl="1"/>
            <a:r>
              <a:rPr lang="nl-NL" dirty="0" smtClean="0"/>
              <a:t>H-2      	Deuterium</a:t>
            </a:r>
          </a:p>
          <a:p>
            <a:pPr lvl="2"/>
            <a:r>
              <a:rPr lang="nl-NL" dirty="0" smtClean="0"/>
              <a:t>Atoomnummer 1		massa getal 2</a:t>
            </a:r>
          </a:p>
          <a:p>
            <a:pPr lvl="3"/>
            <a:r>
              <a:rPr lang="nl-NL" dirty="0" smtClean="0"/>
              <a:t>1 proton</a:t>
            </a:r>
          </a:p>
          <a:p>
            <a:pPr lvl="3"/>
            <a:r>
              <a:rPr lang="nl-NL" dirty="0" smtClean="0"/>
              <a:t>1 elektron</a:t>
            </a:r>
          </a:p>
          <a:p>
            <a:pPr lvl="3"/>
            <a:r>
              <a:rPr lang="nl-NL" dirty="0" smtClean="0"/>
              <a:t>1 neutron</a:t>
            </a:r>
          </a:p>
          <a:p>
            <a:pPr lvl="1"/>
            <a:r>
              <a:rPr lang="nl-NL" dirty="0" smtClean="0"/>
              <a:t>H-3	Tritium</a:t>
            </a:r>
          </a:p>
          <a:p>
            <a:pPr lvl="2"/>
            <a:r>
              <a:rPr lang="nl-NL" dirty="0" smtClean="0"/>
              <a:t>Atoomnummer 1		massa getal 3</a:t>
            </a:r>
          </a:p>
          <a:p>
            <a:pPr lvl="3"/>
            <a:r>
              <a:rPr lang="nl-NL" dirty="0" smtClean="0"/>
              <a:t>1 proton</a:t>
            </a:r>
          </a:p>
          <a:p>
            <a:pPr lvl="3"/>
            <a:r>
              <a:rPr lang="nl-NL" dirty="0" smtClean="0"/>
              <a:t>1 elektron  </a:t>
            </a:r>
          </a:p>
          <a:p>
            <a:pPr lvl="3"/>
            <a:r>
              <a:rPr lang="nl-NL" dirty="0" smtClean="0"/>
              <a:t>2 neutronen</a:t>
            </a:r>
          </a:p>
          <a:p>
            <a:pPr lvl="1"/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2339752" y="3356992"/>
            <a:ext cx="144016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2195736" y="4653136"/>
            <a:ext cx="108012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5076056" y="2348880"/>
            <a:ext cx="165618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5004048" y="3645024"/>
            <a:ext cx="158417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5076056" y="5013176"/>
            <a:ext cx="151216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Kernfusie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Deuterium en tritium</a:t>
            </a:r>
          </a:p>
          <a:p>
            <a:endParaRPr lang="nl-NL" dirty="0"/>
          </a:p>
        </p:txBody>
      </p:sp>
      <p:pic>
        <p:nvPicPr>
          <p:cNvPr id="4" name="Afbeelding 3" descr="http://www.clubgreen.nl/vraag/Kernfusiefusie-reactie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420888"/>
            <a:ext cx="5760720" cy="3802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al 4"/>
          <p:cNvSpPr/>
          <p:nvPr/>
        </p:nvSpPr>
        <p:spPr>
          <a:xfrm>
            <a:off x="2123728" y="2276872"/>
            <a:ext cx="6192688" cy="38164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Gelijkbenige driehoek 5"/>
          <p:cNvSpPr/>
          <p:nvPr/>
        </p:nvSpPr>
        <p:spPr>
          <a:xfrm>
            <a:off x="2555776" y="5157192"/>
            <a:ext cx="288032" cy="288032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4572000" y="2636912"/>
            <a:ext cx="3312368" cy="3600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152127"/>
          </a:xfrm>
        </p:spPr>
        <p:txBody>
          <a:bodyPr/>
          <a:lstStyle/>
          <a:p>
            <a:r>
              <a:rPr lang="nl-NL" dirty="0" smtClean="0"/>
              <a:t>Kernreactor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r>
              <a:rPr lang="nl-NL" dirty="0" smtClean="0"/>
              <a:t>Splitsing uranium</a:t>
            </a:r>
            <a:endParaRPr lang="nl-NL" dirty="0"/>
          </a:p>
        </p:txBody>
      </p:sp>
      <p:pic>
        <p:nvPicPr>
          <p:cNvPr id="4" name="Afbeelding 3" descr="Zo werkt kernsplijting,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140968"/>
            <a:ext cx="5760720" cy="2474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hthoek 4"/>
          <p:cNvSpPr/>
          <p:nvPr/>
        </p:nvSpPr>
        <p:spPr>
          <a:xfrm>
            <a:off x="3923928" y="3068960"/>
            <a:ext cx="3672408" cy="26642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5220072" y="2996952"/>
            <a:ext cx="2160240" cy="2952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Periodiek systeem</a:t>
            </a:r>
            <a:endParaRPr lang="nl-NL" dirty="0"/>
          </a:p>
        </p:txBody>
      </p:sp>
      <p:pic>
        <p:nvPicPr>
          <p:cNvPr id="6" name="Tijdelijke aanduiding voor inhoud 5" descr="periodiek systeem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92265" y="1600200"/>
            <a:ext cx="6759470" cy="452596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77</Words>
  <Application>Microsoft Office PowerPoint</Application>
  <PresentationFormat>Diavoorstelling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Office-thema</vt:lpstr>
      <vt:lpstr>Atoommodel van Rutherford</vt:lpstr>
      <vt:lpstr>Isotopen</vt:lpstr>
      <vt:lpstr>Isotopen</vt:lpstr>
      <vt:lpstr>Kernfusie</vt:lpstr>
      <vt:lpstr>Kernreactor</vt:lpstr>
      <vt:lpstr>Periodiek systeem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Kernfusie</dc:title>
  <dc:creator>Nelly Andela</dc:creator>
  <cp:lastModifiedBy>Nelly Andela</cp:lastModifiedBy>
  <cp:revision>8</cp:revision>
  <dcterms:created xsi:type="dcterms:W3CDTF">2015-09-17T07:31:32Z</dcterms:created>
  <dcterms:modified xsi:type="dcterms:W3CDTF">2019-09-12T18:17:48Z</dcterms:modified>
</cp:coreProperties>
</file>