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7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BAD1E-D13F-4164-A0FF-2A263C561892}" type="datetimeFigureOut">
              <a:rPr lang="nl-NL" smtClean="0"/>
              <a:pPr/>
              <a:t>9-9-2018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4AF1-C487-4E26-88F5-0AA312F94B5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BAD1E-D13F-4164-A0FF-2A263C561892}" type="datetimeFigureOut">
              <a:rPr lang="nl-NL" smtClean="0"/>
              <a:pPr/>
              <a:t>9-9-2018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4AF1-C487-4E26-88F5-0AA312F94B5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BAD1E-D13F-4164-A0FF-2A263C561892}" type="datetimeFigureOut">
              <a:rPr lang="nl-NL" smtClean="0"/>
              <a:pPr/>
              <a:t>9-9-2018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4AF1-C487-4E26-88F5-0AA312F94B5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BAD1E-D13F-4164-A0FF-2A263C561892}" type="datetimeFigureOut">
              <a:rPr lang="nl-NL" smtClean="0"/>
              <a:pPr/>
              <a:t>9-9-2018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4AF1-C487-4E26-88F5-0AA312F94B5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BAD1E-D13F-4164-A0FF-2A263C561892}" type="datetimeFigureOut">
              <a:rPr lang="nl-NL" smtClean="0"/>
              <a:pPr/>
              <a:t>9-9-2018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4AF1-C487-4E26-88F5-0AA312F94B5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BAD1E-D13F-4164-A0FF-2A263C561892}" type="datetimeFigureOut">
              <a:rPr lang="nl-NL" smtClean="0"/>
              <a:pPr/>
              <a:t>9-9-2018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4AF1-C487-4E26-88F5-0AA312F94B5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BAD1E-D13F-4164-A0FF-2A263C561892}" type="datetimeFigureOut">
              <a:rPr lang="nl-NL" smtClean="0"/>
              <a:pPr/>
              <a:t>9-9-2018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4AF1-C487-4E26-88F5-0AA312F94B5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BAD1E-D13F-4164-A0FF-2A263C561892}" type="datetimeFigureOut">
              <a:rPr lang="nl-NL" smtClean="0"/>
              <a:pPr/>
              <a:t>9-9-2018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4AF1-C487-4E26-88F5-0AA312F94B5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BAD1E-D13F-4164-A0FF-2A263C561892}" type="datetimeFigureOut">
              <a:rPr lang="nl-NL" smtClean="0"/>
              <a:pPr/>
              <a:t>9-9-2018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4AF1-C487-4E26-88F5-0AA312F94B5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BAD1E-D13F-4164-A0FF-2A263C561892}" type="datetimeFigureOut">
              <a:rPr lang="nl-NL" smtClean="0"/>
              <a:pPr/>
              <a:t>9-9-2018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4AF1-C487-4E26-88F5-0AA312F94B5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BAD1E-D13F-4164-A0FF-2A263C561892}" type="datetimeFigureOut">
              <a:rPr lang="nl-NL" smtClean="0"/>
              <a:pPr/>
              <a:t>9-9-2018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4AF1-C487-4E26-88F5-0AA312F94B5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BAD1E-D13F-4164-A0FF-2A263C561892}" type="datetimeFigureOut">
              <a:rPr lang="nl-NL" smtClean="0"/>
              <a:pPr/>
              <a:t>9-9-2018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94AF1-C487-4E26-88F5-0AA312F94B5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hooltv.nl/video/fotosynthese-hoe-een-plant-glucose-en-zuurstof-maakt/" TargetMode="External"/><Relationship Id="rId2" Type="http://schemas.openxmlformats.org/officeDocument/2006/relationships/hyperlink" Target="http://schooltv.nl/video/de-opbouw-van-de-aarde-een-vloeibare-bol-met-een-dun-korstje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schooltv.nl/video/keukenzout-van-steenzout-naar-ons-eigen-zout/" TargetMode="External"/><Relationship Id="rId5" Type="http://schemas.openxmlformats.org/officeDocument/2006/relationships/hyperlink" Target="http://schooltv.nl/video/ijzererts-hoe-haal-je-dat-uit-de-grond/" TargetMode="External"/><Relationship Id="rId4" Type="http://schemas.openxmlformats.org/officeDocument/2006/relationships/hyperlink" Target="http://schooltv.nl/video/ontstaan-van-aardgas-van-plant-naar-steenkool-naar-aardga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476672"/>
            <a:ext cx="6400800" cy="5162128"/>
          </a:xfrm>
        </p:spPr>
        <p:txBody>
          <a:bodyPr>
            <a:normAutofit fontScale="92500" lnSpcReduction="10000"/>
          </a:bodyPr>
          <a:lstStyle/>
          <a:p>
            <a:endParaRPr lang="nl-NL" dirty="0" smtClean="0">
              <a:hlinkClick r:id="rId2"/>
            </a:endParaRPr>
          </a:p>
          <a:p>
            <a:r>
              <a:rPr lang="nl-NL" dirty="0" smtClean="0">
                <a:hlinkClick r:id="rId2"/>
              </a:rPr>
              <a:t>Aarde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 smtClean="0">
                <a:hlinkClick r:id="rId3"/>
              </a:rPr>
              <a:t>fotosynthese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>
                <a:hlinkClick r:id="rId4"/>
              </a:rPr>
              <a:t>O</a:t>
            </a:r>
            <a:r>
              <a:rPr lang="nl-NL" dirty="0" smtClean="0">
                <a:hlinkClick r:id="rId4"/>
              </a:rPr>
              <a:t>ntstaan fossiele brandstoffen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 smtClean="0">
                <a:hlinkClick r:id="rId5"/>
              </a:rPr>
              <a:t>Winning ijzererts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 smtClean="0">
                <a:hlinkClick r:id="rId6"/>
              </a:rPr>
              <a:t>Winning zout</a:t>
            </a:r>
            <a:endParaRPr lang="nl-NL" dirty="0" smtClean="0"/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9</Words>
  <Application>Microsoft Office PowerPoint</Application>
  <PresentationFormat>Diavoorstelling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Office-thema</vt:lpstr>
      <vt:lpstr>Dia 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Nelly Andela</dc:creator>
  <cp:lastModifiedBy>Nelly Andela</cp:lastModifiedBy>
  <cp:revision>4</cp:revision>
  <dcterms:created xsi:type="dcterms:W3CDTF">2016-09-19T08:26:23Z</dcterms:created>
  <dcterms:modified xsi:type="dcterms:W3CDTF">2018-09-09T15:04:58Z</dcterms:modified>
</cp:coreProperties>
</file>