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6CDB1-ED5F-4888-9A72-99FF29677DB2}" type="datetimeFigureOut">
              <a:rPr lang="nl-NL" smtClean="0"/>
              <a:pPr/>
              <a:t>7-9-2021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01B64-ED4D-4901-911B-B0D8DBB6DF1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BgIMRV895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Atoomtheorie Dalton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/>
              <a:t>Kleinste deeltje in de stof is atoom</a:t>
            </a:r>
          </a:p>
          <a:p>
            <a:r>
              <a:rPr lang="en-US"/>
              <a:t>De elementen bestaan uit een soort atomen.</a:t>
            </a:r>
          </a:p>
          <a:p>
            <a:r>
              <a:rPr lang="en-US"/>
              <a:t>De atomen kunnen onderling verbindingen aangaan en vormen zo moleculen</a:t>
            </a:r>
          </a:p>
          <a:p>
            <a:r>
              <a:rPr lang="en-US"/>
              <a:t> Tussen de moleculen / atomen is lege ruimte</a:t>
            </a:r>
          </a:p>
          <a:p>
            <a:endParaRPr lang="nl-NL"/>
          </a:p>
          <a:p>
            <a:endParaRPr lang="nl-NL"/>
          </a:p>
          <a:p>
            <a:endParaRPr lang="nl-NL"/>
          </a:p>
          <a:p>
            <a:r>
              <a:rPr lang="nl-NL">
                <a:hlinkClick r:id="rId2"/>
              </a:rPr>
              <a:t>Film ontdekking samenstelling atoom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Atoommodel </a:t>
            </a:r>
            <a:r>
              <a:rPr lang="nl-NL" dirty="0" err="1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Een atoom bestaat uit</a:t>
            </a:r>
          </a:p>
          <a:p>
            <a:pPr lvl="1"/>
            <a:r>
              <a:rPr lang="nl-NL" dirty="0"/>
              <a:t>protonen			kern</a:t>
            </a:r>
          </a:p>
          <a:p>
            <a:pPr lvl="2"/>
            <a:r>
              <a:rPr lang="nl-NL" dirty="0"/>
              <a:t>Lading 	+1  </a:t>
            </a:r>
          </a:p>
          <a:p>
            <a:pPr lvl="2"/>
            <a:r>
              <a:rPr lang="nl-NL" dirty="0"/>
              <a:t>Massa 	1</a:t>
            </a:r>
          </a:p>
          <a:p>
            <a:pPr lvl="1"/>
            <a:r>
              <a:rPr lang="nl-NL" dirty="0"/>
              <a:t>elektronen			</a:t>
            </a:r>
            <a:r>
              <a:rPr lang="nl-NL" dirty="0" err="1"/>
              <a:t>electronenwolk</a:t>
            </a:r>
            <a:endParaRPr lang="nl-NL" dirty="0"/>
          </a:p>
          <a:p>
            <a:pPr lvl="2"/>
            <a:r>
              <a:rPr lang="nl-NL" dirty="0"/>
              <a:t>Lading	-1</a:t>
            </a:r>
          </a:p>
          <a:p>
            <a:pPr lvl="2"/>
            <a:r>
              <a:rPr lang="nl-NL" dirty="0"/>
              <a:t>Massa	&lt; 0,001</a:t>
            </a:r>
          </a:p>
          <a:p>
            <a:pPr lvl="1"/>
            <a:r>
              <a:rPr lang="nl-NL" dirty="0"/>
              <a:t>neutronen			kern</a:t>
            </a:r>
          </a:p>
          <a:p>
            <a:pPr lvl="2"/>
            <a:r>
              <a:rPr lang="nl-NL" dirty="0"/>
              <a:t>Lading	0</a:t>
            </a:r>
          </a:p>
          <a:p>
            <a:pPr lvl="2"/>
            <a:r>
              <a:rPr lang="nl-NL" dirty="0"/>
              <a:t>Massa	1	</a:t>
            </a:r>
          </a:p>
          <a:p>
            <a:pPr lvl="2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932040" y="2060848"/>
            <a:ext cx="9361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148064" y="3429000"/>
            <a:ext cx="237626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5076056" y="4725144"/>
            <a:ext cx="9361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Atoommodel van </a:t>
            </a:r>
            <a:r>
              <a:rPr lang="nl-NL" dirty="0" err="1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Massa getal </a:t>
            </a:r>
          </a:p>
          <a:p>
            <a:pPr lvl="1"/>
            <a:r>
              <a:rPr lang="nl-NL" dirty="0"/>
              <a:t>Aantal kerndeeltjes</a:t>
            </a:r>
          </a:p>
          <a:p>
            <a:pPr lvl="1"/>
            <a:r>
              <a:rPr lang="nl-NL" dirty="0"/>
              <a:t>Dus som protonen + neutronen</a:t>
            </a:r>
          </a:p>
          <a:p>
            <a:r>
              <a:rPr lang="nl-NL" dirty="0"/>
              <a:t>Atoomnummer</a:t>
            </a:r>
          </a:p>
          <a:p>
            <a:pPr lvl="1"/>
            <a:r>
              <a:rPr lang="nl-NL" dirty="0"/>
              <a:t>aantal protonen = atoomnummer </a:t>
            </a:r>
          </a:p>
          <a:p>
            <a:pPr lvl="1"/>
            <a:r>
              <a:rPr lang="nl-NL" dirty="0"/>
              <a:t>aantal elektronen = aantal protonen</a:t>
            </a:r>
          </a:p>
          <a:p>
            <a:pPr lvl="1"/>
            <a:r>
              <a:rPr lang="nl-NL" dirty="0"/>
              <a:t>Aantal neutronen = massa getal – aantal protonen  </a:t>
            </a:r>
          </a:p>
          <a:p>
            <a:pPr lvl="1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707904" y="3789040"/>
            <a:ext cx="259228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851920" y="4365104"/>
            <a:ext cx="273630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923928" y="4869160"/>
            <a:ext cx="475252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Atoommodel van </a:t>
            </a:r>
            <a:r>
              <a:rPr lang="nl-NL" dirty="0" err="1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  <a:p>
            <a:pPr lvl="1"/>
            <a:r>
              <a:rPr lang="nl-NL" dirty="0"/>
              <a:t>Hoeveel protonen, elektronen en neutronen heeft een zuurstofatoom met massa getal 17</a:t>
            </a:r>
          </a:p>
          <a:p>
            <a:pPr lvl="2"/>
            <a:r>
              <a:rPr lang="nl-NL" dirty="0"/>
              <a:t>We noteren dit ook als   O</a:t>
            </a:r>
            <a:r>
              <a:rPr lang="nl-NL" dirty="0">
                <a:latin typeface="Arial"/>
                <a:cs typeface="Arial"/>
              </a:rPr>
              <a:t>–</a:t>
            </a:r>
            <a:r>
              <a:rPr lang="nl-NL" dirty="0"/>
              <a:t>17 </a:t>
            </a:r>
          </a:p>
          <a:p>
            <a:pPr lvl="1"/>
            <a:r>
              <a:rPr lang="nl-NL" dirty="0"/>
              <a:t>Atoomnummer  = 8</a:t>
            </a:r>
          </a:p>
          <a:p>
            <a:pPr lvl="2"/>
            <a:r>
              <a:rPr lang="nl-NL" dirty="0"/>
              <a:t>Protonen	8</a:t>
            </a:r>
          </a:p>
          <a:p>
            <a:pPr lvl="2"/>
            <a:r>
              <a:rPr lang="nl-NL" dirty="0"/>
              <a:t>Elektronen	8</a:t>
            </a:r>
          </a:p>
          <a:p>
            <a:pPr lvl="2"/>
            <a:r>
              <a:rPr lang="nl-NL" dirty="0"/>
              <a:t>neutronen	17 -8 = 9</a:t>
            </a:r>
          </a:p>
          <a:p>
            <a:pPr lvl="2"/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3203848" y="4149080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203848" y="4581128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203848" y="5013176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635896" y="3645024"/>
            <a:ext cx="43204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Atoommodel van </a:t>
            </a:r>
            <a:r>
              <a:rPr lang="nl-NL" dirty="0" err="1"/>
              <a:t>Rutherford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525963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nl-NL" dirty="0"/>
              <a:t>Maak een schematische tekening van een </a:t>
            </a:r>
          </a:p>
          <a:p>
            <a:pPr>
              <a:buNone/>
            </a:pPr>
            <a:r>
              <a:rPr lang="nl-NL" dirty="0"/>
              <a:t>	O</a:t>
            </a:r>
            <a:r>
              <a:rPr lang="nl-NL" dirty="0">
                <a:latin typeface="Arial"/>
                <a:cs typeface="Arial"/>
              </a:rPr>
              <a:t>–16</a:t>
            </a:r>
          </a:p>
          <a:p>
            <a:pPr>
              <a:buNone/>
            </a:pPr>
            <a:r>
              <a:rPr lang="nl-NL" dirty="0">
                <a:latin typeface="Arial"/>
                <a:cs typeface="Arial"/>
              </a:rPr>
              <a:t>	</a:t>
            </a:r>
            <a:r>
              <a:rPr lang="nl-NL" sz="2400" dirty="0">
                <a:latin typeface="Arial"/>
                <a:cs typeface="Arial"/>
              </a:rPr>
              <a:t>kern</a:t>
            </a:r>
          </a:p>
          <a:p>
            <a:pPr>
              <a:buNone/>
            </a:pPr>
            <a:r>
              <a:rPr lang="nl-NL" sz="1600" dirty="0">
                <a:latin typeface="Arial"/>
                <a:cs typeface="Arial"/>
              </a:rPr>
              <a:t>		</a:t>
            </a:r>
            <a:r>
              <a:rPr lang="nl-NL" sz="1800" dirty="0">
                <a:latin typeface="Arial"/>
                <a:cs typeface="Arial"/>
              </a:rPr>
              <a:t>protonen		8</a:t>
            </a:r>
          </a:p>
          <a:p>
            <a:pPr>
              <a:buNone/>
            </a:pPr>
            <a:r>
              <a:rPr lang="nl-NL" sz="1800" dirty="0">
                <a:latin typeface="Arial"/>
                <a:cs typeface="Arial"/>
              </a:rPr>
              <a:t>		 neutronen 	16 -8 = 8</a:t>
            </a:r>
          </a:p>
          <a:p>
            <a:pPr>
              <a:buNone/>
            </a:pPr>
            <a:r>
              <a:rPr lang="nl-NL" sz="1800" dirty="0">
                <a:latin typeface="Arial"/>
                <a:cs typeface="Arial"/>
              </a:rPr>
              <a:t>	elektronen wolk</a:t>
            </a:r>
          </a:p>
          <a:p>
            <a:pPr>
              <a:buNone/>
            </a:pPr>
            <a:r>
              <a:rPr lang="nl-NL" sz="1800" dirty="0">
                <a:latin typeface="Arial"/>
                <a:cs typeface="Arial"/>
              </a:rPr>
              <a:t>		elektronen	8</a:t>
            </a:r>
            <a:endParaRPr lang="nl-NL" sz="1800" dirty="0"/>
          </a:p>
        </p:txBody>
      </p:sp>
      <p:sp>
        <p:nvSpPr>
          <p:cNvPr id="4" name="Ovaal 3"/>
          <p:cNvSpPr/>
          <p:nvPr/>
        </p:nvSpPr>
        <p:spPr>
          <a:xfrm>
            <a:off x="6084168" y="3933056"/>
            <a:ext cx="432048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6156176" y="3933056"/>
            <a:ext cx="343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8p</a:t>
            </a:r>
          </a:p>
          <a:p>
            <a:r>
              <a:rPr lang="nl-NL" sz="1200" dirty="0"/>
              <a:t>8n</a:t>
            </a:r>
          </a:p>
        </p:txBody>
      </p:sp>
      <p:sp>
        <p:nvSpPr>
          <p:cNvPr id="6" name="Ovaal 5"/>
          <p:cNvSpPr/>
          <p:nvPr/>
        </p:nvSpPr>
        <p:spPr>
          <a:xfrm>
            <a:off x="4932040" y="2780928"/>
            <a:ext cx="2736304" cy="27363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7020272" y="278092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8 e</a:t>
            </a:r>
            <a:r>
              <a:rPr lang="nl-NL" sz="1200" dirty="0">
                <a:latin typeface="Arial"/>
                <a:cs typeface="Arial"/>
              </a:rPr>
              <a:t>‾</a:t>
            </a:r>
            <a:endParaRPr lang="nl-NL" sz="1200" dirty="0"/>
          </a:p>
        </p:txBody>
      </p:sp>
      <p:sp>
        <p:nvSpPr>
          <p:cNvPr id="8" name="Rechthoek 7"/>
          <p:cNvSpPr/>
          <p:nvPr/>
        </p:nvSpPr>
        <p:spPr>
          <a:xfrm>
            <a:off x="3491880" y="3284984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347864" y="4293096"/>
            <a:ext cx="28803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3419872" y="3645024"/>
            <a:ext cx="115212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Isotopen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Isotopen zijn atomen met</a:t>
            </a:r>
          </a:p>
          <a:p>
            <a:pPr lvl="1"/>
            <a:r>
              <a:rPr lang="nl-NL" dirty="0"/>
              <a:t>Gelijk aantal protonen</a:t>
            </a:r>
          </a:p>
          <a:p>
            <a:pPr lvl="1"/>
            <a:r>
              <a:rPr lang="nl-NL" dirty="0"/>
              <a:t>Verschillend aantal neutronen</a:t>
            </a:r>
          </a:p>
          <a:p>
            <a:pPr lvl="2"/>
            <a:r>
              <a:rPr lang="nl-NL" dirty="0"/>
              <a:t>Dus zelfde atoomsoort maar verschillend massagetal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Dus bv  O</a:t>
            </a:r>
            <a:r>
              <a:rPr lang="nl-NL" dirty="0">
                <a:latin typeface="Arial"/>
                <a:cs typeface="Arial"/>
              </a:rPr>
              <a:t>–16  en O–17</a:t>
            </a:r>
          </a:p>
          <a:p>
            <a:pPr lvl="3"/>
            <a:r>
              <a:rPr lang="nl-NL" dirty="0">
                <a:latin typeface="Arial"/>
                <a:cs typeface="Arial"/>
              </a:rPr>
              <a:t>Beide 8 protonen </a:t>
            </a:r>
          </a:p>
          <a:p>
            <a:pPr lvl="3"/>
            <a:r>
              <a:rPr lang="nl-NL" dirty="0">
                <a:latin typeface="Arial"/>
                <a:cs typeface="Arial"/>
              </a:rPr>
              <a:t>O–16 heeft 8 neutronen en O–17 heeft 9 neutronen</a:t>
            </a:r>
          </a:p>
          <a:p>
            <a:pPr lvl="3"/>
            <a:r>
              <a:rPr lang="nl-NL" dirty="0">
                <a:latin typeface="Arial"/>
                <a:cs typeface="Arial"/>
              </a:rPr>
              <a:t>Beide hebben ook 8 elektronen</a:t>
            </a:r>
            <a:endParaRPr lang="nl-NL" dirty="0"/>
          </a:p>
          <a:p>
            <a:r>
              <a:rPr lang="nl-NL" dirty="0"/>
              <a:t>Isotopen tabel </a:t>
            </a:r>
            <a:r>
              <a:rPr lang="nl-NL" dirty="0" err="1"/>
              <a:t>Binas</a:t>
            </a:r>
            <a:r>
              <a:rPr lang="nl-NL" dirty="0"/>
              <a:t> tabel 25</a:t>
            </a:r>
          </a:p>
          <a:p>
            <a:r>
              <a:rPr lang="nl-NL" dirty="0"/>
              <a:t>Huiswerk  lezen 2.2 + </a:t>
            </a:r>
            <a:r>
              <a:rPr lang="nl-NL" dirty="0" err="1"/>
              <a:t>opg</a:t>
            </a:r>
            <a:r>
              <a:rPr lang="nl-NL"/>
              <a:t> 15,16 en 17</a:t>
            </a:r>
            <a:r>
              <a:rPr lang="nl-NL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259</Words>
  <Application>Microsoft Office PowerPoint</Application>
  <PresentationFormat>Diavoorstelling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Atoomtheorie Dalton</vt:lpstr>
      <vt:lpstr>Atoommodel Rutherford</vt:lpstr>
      <vt:lpstr>Atoommodel van Rutherford</vt:lpstr>
      <vt:lpstr>Atoommodel van Rutherford</vt:lpstr>
      <vt:lpstr>Atoommodel van Rutherford</vt:lpstr>
      <vt:lpstr>Isotopen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Atoomtheorie Dalton</dc:title>
  <dc:creator>Nelly Andela</dc:creator>
  <cp:lastModifiedBy>Gebruiker</cp:lastModifiedBy>
  <cp:revision>15</cp:revision>
  <dcterms:created xsi:type="dcterms:W3CDTF">2016-09-21T19:11:28Z</dcterms:created>
  <dcterms:modified xsi:type="dcterms:W3CDTF">2021-09-07T12:48:25Z</dcterms:modified>
</cp:coreProperties>
</file>