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99F4-A91D-4697-A544-C4B7CCC3F80E}" type="datetimeFigureOut">
              <a:rPr lang="nl-NL" smtClean="0"/>
              <a:pPr/>
              <a:t>14-11-2015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DD37-0284-41DD-984A-326832D4F4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99F4-A91D-4697-A544-C4B7CCC3F80E}" type="datetimeFigureOut">
              <a:rPr lang="nl-NL" smtClean="0"/>
              <a:pPr/>
              <a:t>14-11-2015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DD37-0284-41DD-984A-326832D4F4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99F4-A91D-4697-A544-C4B7CCC3F80E}" type="datetimeFigureOut">
              <a:rPr lang="nl-NL" smtClean="0"/>
              <a:pPr/>
              <a:t>14-11-2015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DD37-0284-41DD-984A-326832D4F4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99F4-A91D-4697-A544-C4B7CCC3F80E}" type="datetimeFigureOut">
              <a:rPr lang="nl-NL" smtClean="0"/>
              <a:pPr/>
              <a:t>14-11-2015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DD37-0284-41DD-984A-326832D4F4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99F4-A91D-4697-A544-C4B7CCC3F80E}" type="datetimeFigureOut">
              <a:rPr lang="nl-NL" smtClean="0"/>
              <a:pPr/>
              <a:t>14-11-2015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DD37-0284-41DD-984A-326832D4F4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99F4-A91D-4697-A544-C4B7CCC3F80E}" type="datetimeFigureOut">
              <a:rPr lang="nl-NL" smtClean="0"/>
              <a:pPr/>
              <a:t>14-11-2015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DD37-0284-41DD-984A-326832D4F4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99F4-A91D-4697-A544-C4B7CCC3F80E}" type="datetimeFigureOut">
              <a:rPr lang="nl-NL" smtClean="0"/>
              <a:pPr/>
              <a:t>14-11-2015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DD37-0284-41DD-984A-326832D4F4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99F4-A91D-4697-A544-C4B7CCC3F80E}" type="datetimeFigureOut">
              <a:rPr lang="nl-NL" smtClean="0"/>
              <a:pPr/>
              <a:t>14-11-2015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DD37-0284-41DD-984A-326832D4F4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99F4-A91D-4697-A544-C4B7CCC3F80E}" type="datetimeFigureOut">
              <a:rPr lang="nl-NL" smtClean="0"/>
              <a:pPr/>
              <a:t>14-11-2015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DD37-0284-41DD-984A-326832D4F4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99F4-A91D-4697-A544-C4B7CCC3F80E}" type="datetimeFigureOut">
              <a:rPr lang="nl-NL" smtClean="0"/>
              <a:pPr/>
              <a:t>14-11-2015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DD37-0284-41DD-984A-326832D4F4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99F4-A91D-4697-A544-C4B7CCC3F80E}" type="datetimeFigureOut">
              <a:rPr lang="nl-NL" smtClean="0"/>
              <a:pPr/>
              <a:t>14-11-2015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DD37-0284-41DD-984A-326832D4F4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599F4-A91D-4697-A544-C4B7CCC3F80E}" type="datetimeFigureOut">
              <a:rPr lang="nl-NL" smtClean="0"/>
              <a:pPr/>
              <a:t>14-11-2015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0DD37-0284-41DD-984A-326832D4F4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nl-NL" dirty="0" smtClean="0"/>
              <a:t>Reacties van koolwaterstoffen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nl-NL" dirty="0" smtClean="0"/>
              <a:t>Additie reactie</a:t>
            </a:r>
          </a:p>
          <a:p>
            <a:pPr marL="800100" lvl="3" indent="-342900"/>
            <a:r>
              <a:rPr lang="nl-NL" dirty="0" smtClean="0"/>
              <a:t>Twee stoffen reageren tot een stof waarbij een dubbele binding verdwijnt</a:t>
            </a:r>
          </a:p>
          <a:p>
            <a:r>
              <a:rPr lang="nl-NL" sz="2800" dirty="0" err="1" smtClean="0"/>
              <a:t>Vb</a:t>
            </a:r>
            <a:r>
              <a:rPr lang="nl-NL" sz="2800" dirty="0" smtClean="0"/>
              <a:t>  etheen met broom</a:t>
            </a:r>
          </a:p>
          <a:p>
            <a:endParaRPr lang="nl-NL" sz="3600" dirty="0"/>
          </a:p>
          <a:p>
            <a:pPr>
              <a:buNone/>
            </a:pPr>
            <a:endParaRPr lang="nl-NL" sz="3600" dirty="0"/>
          </a:p>
          <a:p>
            <a:r>
              <a:rPr lang="nl-NL" sz="2800" dirty="0" err="1" smtClean="0"/>
              <a:t>Vb</a:t>
            </a:r>
            <a:r>
              <a:rPr lang="nl-NL" sz="2800" dirty="0" smtClean="0"/>
              <a:t>   etheen en water</a:t>
            </a:r>
          </a:p>
          <a:p>
            <a:endParaRPr lang="nl-NL" dirty="0"/>
          </a:p>
          <a:p>
            <a:endParaRPr lang="nl-NL" dirty="0" smtClean="0"/>
          </a:p>
          <a:p>
            <a:pPr lvl="2"/>
            <a:endParaRPr lang="nl-NL" dirty="0" smtClean="0"/>
          </a:p>
        </p:txBody>
      </p:sp>
      <p:sp>
        <p:nvSpPr>
          <p:cNvPr id="6" name="Tekstvak 5"/>
          <p:cNvSpPr txBox="1"/>
          <p:nvPr/>
        </p:nvSpPr>
        <p:spPr>
          <a:xfrm>
            <a:off x="4139952" y="119675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optelling / toevoeging</a:t>
            </a:r>
            <a:endParaRPr lang="nl-NL" dirty="0"/>
          </a:p>
        </p:txBody>
      </p:sp>
      <p:pic>
        <p:nvPicPr>
          <p:cNvPr id="11" name="Afbeelding 10" descr="broom en etheen 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780928"/>
            <a:ext cx="1420251" cy="1347105"/>
          </a:xfrm>
          <a:prstGeom prst="rect">
            <a:avLst/>
          </a:prstGeom>
        </p:spPr>
      </p:pic>
      <p:pic>
        <p:nvPicPr>
          <p:cNvPr id="12" name="Afbeelding 11" descr="broom en etheen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2852936"/>
            <a:ext cx="2218761" cy="1347105"/>
          </a:xfrm>
          <a:prstGeom prst="rect">
            <a:avLst/>
          </a:prstGeom>
        </p:spPr>
      </p:pic>
      <p:pic>
        <p:nvPicPr>
          <p:cNvPr id="13" name="Afbeelding 12" descr="broom en ethee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52120" y="2780928"/>
            <a:ext cx="1932272" cy="1347105"/>
          </a:xfrm>
          <a:prstGeom prst="rect">
            <a:avLst/>
          </a:prstGeom>
        </p:spPr>
      </p:pic>
      <p:pic>
        <p:nvPicPr>
          <p:cNvPr id="14" name="Afbeelding 13" descr="etheen en water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31640" y="4797152"/>
            <a:ext cx="1365391" cy="1359296"/>
          </a:xfrm>
          <a:prstGeom prst="rect">
            <a:avLst/>
          </a:prstGeom>
        </p:spPr>
      </p:pic>
      <p:pic>
        <p:nvPicPr>
          <p:cNvPr id="15" name="Afbeelding 14" descr="etheen en water 2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75856" y="4725144"/>
            <a:ext cx="2182188" cy="1347105"/>
          </a:xfrm>
          <a:prstGeom prst="rect">
            <a:avLst/>
          </a:prstGeom>
        </p:spPr>
      </p:pic>
      <p:pic>
        <p:nvPicPr>
          <p:cNvPr id="16" name="Afbeelding 15" descr="etheen en water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868144" y="4653136"/>
            <a:ext cx="2230952" cy="13471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Reacties van koolwaterstoffen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nl-NL" dirty="0" err="1" smtClean="0"/>
              <a:t>Subtitutie</a:t>
            </a:r>
            <a:r>
              <a:rPr lang="nl-NL" dirty="0" smtClean="0"/>
              <a:t> reactie</a:t>
            </a:r>
          </a:p>
          <a:p>
            <a:pPr marL="800100" lvl="3" indent="-342900"/>
            <a:r>
              <a:rPr lang="nl-NL" dirty="0" smtClean="0"/>
              <a:t>Twee stoffen reageren tot twee nieuwe stoffen waarbij ze een atoom of een atoomgroep uitwisselen</a:t>
            </a:r>
          </a:p>
          <a:p>
            <a:pPr marL="800100" lvl="3" indent="-342900"/>
            <a:r>
              <a:rPr lang="nl-NL" dirty="0" smtClean="0"/>
              <a:t>Vindt alleen plaats in het licht</a:t>
            </a:r>
          </a:p>
          <a:p>
            <a:r>
              <a:rPr lang="nl-NL" sz="2800" dirty="0" err="1" smtClean="0"/>
              <a:t>Vb</a:t>
            </a:r>
            <a:r>
              <a:rPr lang="nl-NL" sz="2800" dirty="0" smtClean="0"/>
              <a:t>  </a:t>
            </a:r>
            <a:r>
              <a:rPr lang="nl-NL" sz="2400" dirty="0" err="1" smtClean="0"/>
              <a:t>ethaan</a:t>
            </a:r>
            <a:r>
              <a:rPr lang="nl-NL" sz="2400" dirty="0" smtClean="0"/>
              <a:t> met chloor</a:t>
            </a:r>
          </a:p>
          <a:p>
            <a:endParaRPr lang="nl-NL" sz="2400" dirty="0"/>
          </a:p>
          <a:p>
            <a:pPr>
              <a:buNone/>
            </a:pPr>
            <a:endParaRPr lang="nl-NL" sz="2400" dirty="0"/>
          </a:p>
          <a:p>
            <a:pPr>
              <a:buNone/>
            </a:pPr>
            <a:endParaRPr lang="nl-NL" sz="2400" dirty="0" smtClean="0"/>
          </a:p>
          <a:p>
            <a:pPr>
              <a:buNone/>
            </a:pPr>
            <a:r>
              <a:rPr lang="nl-NL" sz="2400" dirty="0" smtClean="0"/>
              <a:t>		product kan ook weer reageren met chloor</a:t>
            </a:r>
            <a:endParaRPr lang="nl-NL" sz="2400" dirty="0"/>
          </a:p>
          <a:p>
            <a:endParaRPr lang="nl-NL" dirty="0" smtClean="0"/>
          </a:p>
          <a:p>
            <a:pPr lvl="2"/>
            <a:endParaRPr lang="nl-NL" dirty="0" smtClean="0"/>
          </a:p>
        </p:txBody>
      </p:sp>
      <p:sp>
        <p:nvSpPr>
          <p:cNvPr id="6" name="Tekstvak 5"/>
          <p:cNvSpPr txBox="1"/>
          <p:nvPr/>
        </p:nvSpPr>
        <p:spPr>
          <a:xfrm>
            <a:off x="3995936" y="141277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vervanging</a:t>
            </a:r>
            <a:endParaRPr lang="nl-NL" dirty="0"/>
          </a:p>
        </p:txBody>
      </p:sp>
      <p:pic>
        <p:nvPicPr>
          <p:cNvPr id="7" name="Afbeelding 6" descr="ethaan en chloo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3645024"/>
            <a:ext cx="5991873" cy="969184"/>
          </a:xfrm>
          <a:prstGeom prst="rect">
            <a:avLst/>
          </a:prstGeom>
        </p:spPr>
      </p:pic>
      <p:pic>
        <p:nvPicPr>
          <p:cNvPr id="8" name="Afbeelding 7" descr="chloorethaan + chlo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5301208"/>
            <a:ext cx="5991873" cy="969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60</Words>
  <Application>Microsoft Office PowerPoint</Application>
  <PresentationFormat>Diavoorstelling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Reacties van koolwaterstoffen</vt:lpstr>
      <vt:lpstr>Reacties van koolwaterstoffen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Reacties van koolwaterstoffen</dc:title>
  <dc:creator>Nelly Andela</dc:creator>
  <cp:lastModifiedBy>Nelly Andela</cp:lastModifiedBy>
  <cp:revision>7</cp:revision>
  <dcterms:created xsi:type="dcterms:W3CDTF">2015-11-10T20:35:19Z</dcterms:created>
  <dcterms:modified xsi:type="dcterms:W3CDTF">2015-11-14T16:09:34Z</dcterms:modified>
</cp:coreProperties>
</file>