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1D42-4F96-449E-BFBA-DCE3D25D339C}" type="datetimeFigureOut">
              <a:rPr lang="nl-NL" smtClean="0"/>
              <a:pPr/>
              <a:t>31-8-2021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EA8D-E615-49F7-8313-A83CA16B02C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Opstellen reactie vergelijking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Standaard reacties</a:t>
            </a:r>
          </a:p>
          <a:p>
            <a:pPr lvl="1"/>
            <a:r>
              <a:rPr lang="nl-NL" dirty="0" err="1" smtClean="0"/>
              <a:t>Verbrandings</a:t>
            </a:r>
            <a:r>
              <a:rPr lang="nl-NL" dirty="0" smtClean="0"/>
              <a:t> reactie</a:t>
            </a:r>
          </a:p>
          <a:p>
            <a:pPr lvl="2"/>
            <a:r>
              <a:rPr lang="nl-NL" dirty="0" smtClean="0"/>
              <a:t>Reactie met zuurstof</a:t>
            </a:r>
          </a:p>
          <a:p>
            <a:pPr lvl="3"/>
            <a:r>
              <a:rPr lang="nl-NL" dirty="0" smtClean="0"/>
              <a:t>Oxiden die je moet kennen zijn CO</a:t>
            </a:r>
            <a:r>
              <a:rPr lang="nl-NL" baseline="-25000" dirty="0" smtClean="0"/>
              <a:t>2</a:t>
            </a:r>
            <a:r>
              <a:rPr lang="nl-NL" dirty="0" smtClean="0"/>
              <a:t> 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endParaRPr lang="nl-NL" dirty="0"/>
          </a:p>
          <a:p>
            <a:pPr lvl="1"/>
            <a:r>
              <a:rPr lang="nl-NL" dirty="0" err="1" smtClean="0"/>
              <a:t>Ontledings</a:t>
            </a:r>
            <a:r>
              <a:rPr lang="nl-NL" dirty="0" smtClean="0"/>
              <a:t> reactie</a:t>
            </a:r>
          </a:p>
          <a:p>
            <a:pPr lvl="2"/>
            <a:r>
              <a:rPr lang="nl-NL" dirty="0"/>
              <a:t>1</a:t>
            </a:r>
            <a:r>
              <a:rPr lang="nl-NL" dirty="0" smtClean="0"/>
              <a:t> stof wordt omgezet in 2 of meer stoffen</a:t>
            </a:r>
            <a:endParaRPr lang="nl-NL" dirty="0"/>
          </a:p>
          <a:p>
            <a:pPr lvl="1"/>
            <a:r>
              <a:rPr lang="nl-NL" dirty="0" smtClean="0"/>
              <a:t>Vormingsreactie</a:t>
            </a:r>
            <a:endParaRPr lang="nl-NL" dirty="0" smtClean="0"/>
          </a:p>
          <a:p>
            <a:pPr lvl="2"/>
            <a:r>
              <a:rPr lang="nl-NL" dirty="0" smtClean="0"/>
              <a:t>Uit 2 of meer stoffen ontstaat een stof</a:t>
            </a:r>
          </a:p>
          <a:p>
            <a:pPr lvl="3"/>
            <a:r>
              <a:rPr lang="nl-NL" dirty="0" smtClean="0"/>
              <a:t>Omgekeerde van ontledingsreactie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Verbrandings</a:t>
            </a:r>
            <a:r>
              <a:rPr lang="nl-NL" dirty="0" smtClean="0"/>
              <a:t> 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sz="3300" dirty="0"/>
              <a:t>Geef de reactie van de verbranding van butaan</a:t>
            </a:r>
            <a:endParaRPr lang="nl-NL" sz="3300" dirty="0" smtClean="0"/>
          </a:p>
          <a:p>
            <a:pPr>
              <a:buNone/>
            </a:pPr>
            <a:r>
              <a:rPr lang="nl-NL" dirty="0" smtClean="0"/>
              <a:t>1	Eerst reactieschema opstellen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brandstof + zuurstof voor de pijl</a:t>
            </a:r>
          </a:p>
          <a:p>
            <a:pPr>
              <a:buNone/>
            </a:pPr>
            <a:r>
              <a:rPr lang="nl-NL" dirty="0" smtClean="0"/>
              <a:t>		oxiden na de pijl</a:t>
            </a:r>
          </a:p>
          <a:p>
            <a:pPr marL="514350" indent="-514350">
              <a:buAutoNum type="arabicPlain" startAt="2"/>
            </a:pPr>
            <a:r>
              <a:rPr lang="nl-NL" dirty="0" smtClean="0"/>
              <a:t>Eerst C en H kloppend maken</a:t>
            </a:r>
          </a:p>
          <a:p>
            <a:pPr marL="514350" indent="-514350">
              <a:buAutoNum type="arabicPlain" startAt="2"/>
            </a:pPr>
            <a:r>
              <a:rPr lang="nl-NL" dirty="0" smtClean="0"/>
              <a:t>Aantal benodigde O atomen tellen</a:t>
            </a:r>
          </a:p>
          <a:p>
            <a:pPr marL="914400" lvl="1" indent="-514350">
              <a:buNone/>
            </a:pPr>
            <a:r>
              <a:rPr lang="nl-NL" dirty="0"/>
              <a:t>	</a:t>
            </a:r>
            <a:r>
              <a:rPr lang="nl-NL" dirty="0" smtClean="0"/>
              <a:t>Bij oneven aantal alles met 2 vermenigvuldigen</a:t>
            </a:r>
            <a:r>
              <a:rPr lang="nl-NL" dirty="0"/>
              <a:t>	</a:t>
            </a:r>
            <a:endParaRPr lang="nl-NL" dirty="0" smtClean="0"/>
          </a:p>
          <a:p>
            <a:pPr marL="914400" lvl="1" indent="-514350">
              <a:buNone/>
            </a:pPr>
            <a:r>
              <a:rPr lang="nl-NL" dirty="0" smtClean="0"/>
              <a:t> </a:t>
            </a:r>
            <a:r>
              <a:rPr lang="nl-NL" sz="3500" dirty="0" smtClean="0"/>
              <a:t>C</a:t>
            </a:r>
            <a:r>
              <a:rPr lang="nl-NL" sz="3500" baseline="-25000" dirty="0" smtClean="0"/>
              <a:t>4</a:t>
            </a:r>
            <a:r>
              <a:rPr lang="nl-NL" sz="3500" dirty="0" smtClean="0"/>
              <a:t>H</a:t>
            </a:r>
            <a:r>
              <a:rPr lang="nl-NL" sz="3500" baseline="-25000" dirty="0" smtClean="0"/>
              <a:t>10</a:t>
            </a:r>
            <a:r>
              <a:rPr lang="nl-NL" sz="3500" dirty="0" smtClean="0"/>
              <a:t>  +      O</a:t>
            </a:r>
            <a:r>
              <a:rPr lang="nl-NL" sz="3500" baseline="-25000" dirty="0" smtClean="0"/>
              <a:t>2</a:t>
            </a:r>
            <a:r>
              <a:rPr lang="nl-NL" sz="3500" dirty="0" smtClean="0"/>
              <a:t>             CO</a:t>
            </a:r>
            <a:r>
              <a:rPr lang="nl-NL" sz="3500" baseline="-25000" dirty="0" smtClean="0"/>
              <a:t>2 </a:t>
            </a:r>
            <a:r>
              <a:rPr lang="nl-NL" sz="3500" dirty="0" smtClean="0"/>
              <a:t>  +    H</a:t>
            </a:r>
            <a:r>
              <a:rPr lang="nl-NL" sz="3500" baseline="-25000" dirty="0" smtClean="0"/>
              <a:t>2</a:t>
            </a:r>
            <a:r>
              <a:rPr lang="nl-NL" sz="3500" dirty="0" smtClean="0"/>
              <a:t>O</a:t>
            </a:r>
            <a:endParaRPr lang="nl-NL" sz="3500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3347864" y="566124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hthoek 7"/>
          <p:cNvSpPr/>
          <p:nvPr/>
        </p:nvSpPr>
        <p:spPr>
          <a:xfrm>
            <a:off x="4139952" y="5229200"/>
            <a:ext cx="302433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4095376" y="53732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4</a:t>
            </a:r>
            <a:endParaRPr lang="nl-NL" sz="3200" dirty="0"/>
          </a:p>
        </p:txBody>
      </p:sp>
      <p:sp>
        <p:nvSpPr>
          <p:cNvPr id="10" name="Tekstvak 9"/>
          <p:cNvSpPr txBox="1"/>
          <p:nvPr/>
        </p:nvSpPr>
        <p:spPr>
          <a:xfrm>
            <a:off x="5508104" y="53732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5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093088" y="53732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8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364088" y="536450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10</a:t>
            </a:r>
            <a:endParaRPr lang="nl-NL" sz="3200" dirty="0"/>
          </a:p>
        </p:txBody>
      </p:sp>
      <p:sp>
        <p:nvSpPr>
          <p:cNvPr id="13" name="Tekstvak 12"/>
          <p:cNvSpPr txBox="1"/>
          <p:nvPr/>
        </p:nvSpPr>
        <p:spPr>
          <a:xfrm>
            <a:off x="683568" y="53732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2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2286032" y="537321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13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9" grpId="1"/>
      <p:bldP spid="10" grpId="0"/>
      <p:bldP spid="10" grpId="1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ontledingsreactie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Geef de volledige ontleding van </a:t>
            </a:r>
            <a:r>
              <a:rPr lang="nl-NL" dirty="0" err="1" smtClean="0"/>
              <a:t>fosfortrichloride</a:t>
            </a:r>
            <a:endParaRPr lang="nl-NL" dirty="0" smtClean="0"/>
          </a:p>
          <a:p>
            <a:r>
              <a:rPr lang="nl-NL" dirty="0" smtClean="0"/>
              <a:t>Maak eerst reactie schema</a:t>
            </a:r>
          </a:p>
          <a:p>
            <a:r>
              <a:rPr lang="nl-NL" dirty="0" smtClean="0"/>
              <a:t>Maak reactie daarna kloppend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  2 PCl</a:t>
            </a:r>
            <a:r>
              <a:rPr lang="nl-NL" baseline="-25000" dirty="0" smtClean="0"/>
              <a:t>3</a:t>
            </a:r>
            <a:r>
              <a:rPr lang="nl-NL" dirty="0" smtClean="0"/>
              <a:t>                      2 P     +    3 Cl</a:t>
            </a:r>
            <a:r>
              <a:rPr lang="nl-NL" baseline="-25000" dirty="0" smtClean="0"/>
              <a:t>2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2555776" y="472514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hthoek 5"/>
          <p:cNvSpPr/>
          <p:nvPr/>
        </p:nvSpPr>
        <p:spPr>
          <a:xfrm>
            <a:off x="971600" y="4365104"/>
            <a:ext cx="360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851920" y="4365104"/>
            <a:ext cx="43204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5508104" y="4365104"/>
            <a:ext cx="360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4139952" y="4365104"/>
            <a:ext cx="57606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796136" y="4293096"/>
            <a:ext cx="720080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932040" y="4509120"/>
            <a:ext cx="43204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Diverse reacties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 de reactievergelijking tussen koperoxide (</a:t>
            </a:r>
            <a:r>
              <a:rPr lang="nl-NL" dirty="0" err="1"/>
              <a:t>CuO</a:t>
            </a:r>
            <a:r>
              <a:rPr lang="nl-NL" dirty="0"/>
              <a:t>) en methaan. Bij deze reactie ontstaan koper, </a:t>
            </a:r>
            <a:r>
              <a:rPr lang="nl-NL" dirty="0" smtClean="0"/>
              <a:t>koolstofdioxide </a:t>
            </a:r>
            <a:r>
              <a:rPr lang="nl-NL" dirty="0"/>
              <a:t>en water.</a:t>
            </a:r>
          </a:p>
          <a:p>
            <a:r>
              <a:rPr lang="nl-NL" dirty="0" smtClean="0"/>
              <a:t>Maak eerst reactie schema</a:t>
            </a:r>
          </a:p>
          <a:p>
            <a:r>
              <a:rPr lang="nl-NL" dirty="0" smtClean="0"/>
              <a:t>Maak reactie daarna kloppend</a:t>
            </a:r>
            <a:endParaRPr lang="nl-NL" dirty="0"/>
          </a:p>
          <a:p>
            <a:r>
              <a:rPr lang="nl-NL" dirty="0" smtClean="0"/>
              <a:t>4 </a:t>
            </a:r>
            <a:r>
              <a:rPr lang="nl-NL" dirty="0" err="1" smtClean="0"/>
              <a:t>CuO</a:t>
            </a:r>
            <a:r>
              <a:rPr lang="nl-NL" dirty="0" smtClean="0"/>
              <a:t>   </a:t>
            </a:r>
            <a:r>
              <a:rPr lang="nl-NL" dirty="0"/>
              <a:t>+  </a:t>
            </a:r>
            <a:r>
              <a:rPr lang="nl-NL" dirty="0" smtClean="0"/>
              <a:t>CH</a:t>
            </a:r>
            <a:r>
              <a:rPr lang="nl-NL" baseline="-25000" dirty="0" smtClean="0"/>
              <a:t>4</a:t>
            </a:r>
            <a:r>
              <a:rPr lang="nl-NL" dirty="0" smtClean="0"/>
              <a:t>          4 Cu  </a:t>
            </a:r>
            <a:r>
              <a:rPr lang="nl-NL" dirty="0"/>
              <a:t>+  CO</a:t>
            </a:r>
            <a:r>
              <a:rPr lang="nl-NL" baseline="-25000" dirty="0"/>
              <a:t>2</a:t>
            </a:r>
            <a:r>
              <a:rPr lang="nl-NL" dirty="0"/>
              <a:t>  +  2 H</a:t>
            </a:r>
            <a:r>
              <a:rPr lang="nl-NL" baseline="-25000" dirty="0"/>
              <a:t>2</a:t>
            </a:r>
            <a:r>
              <a:rPr lang="nl-NL" dirty="0"/>
              <a:t>O</a:t>
            </a:r>
            <a:endParaRPr lang="nl-NL" dirty="0" smtClean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203848" y="46531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hthoek 5"/>
          <p:cNvSpPr/>
          <p:nvPr/>
        </p:nvSpPr>
        <p:spPr>
          <a:xfrm>
            <a:off x="6516216" y="4365104"/>
            <a:ext cx="360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995936" y="5301208"/>
            <a:ext cx="43204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995936" y="4365104"/>
            <a:ext cx="3600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827584" y="4221088"/>
            <a:ext cx="36004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4355976" y="4365104"/>
            <a:ext cx="57606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004048" y="4365104"/>
            <a:ext cx="10801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6156176" y="4293096"/>
            <a:ext cx="136815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123728" y="4437112"/>
            <a:ext cx="100811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0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124</Words>
  <Application>Microsoft Office PowerPoint</Application>
  <PresentationFormat>Diavoorstelling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Opstellen reactie vergelijking</vt:lpstr>
      <vt:lpstr>Verbrandings reactie</vt:lpstr>
      <vt:lpstr>ontledingsreactie</vt:lpstr>
      <vt:lpstr>Diverse reacties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Opstellen reactie vergelijking</dc:title>
  <dc:creator>Nelly Andela</dc:creator>
  <cp:lastModifiedBy>Nelly Andela</cp:lastModifiedBy>
  <cp:revision>8</cp:revision>
  <dcterms:created xsi:type="dcterms:W3CDTF">2018-09-09T15:09:53Z</dcterms:created>
  <dcterms:modified xsi:type="dcterms:W3CDTF">2021-08-31T08:47:33Z</dcterms:modified>
</cp:coreProperties>
</file>