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D50D"/>
    <a:srgbClr val="E11FB7"/>
    <a:srgbClr val="2E38F6"/>
    <a:srgbClr val="21F1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10898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9001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0758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38861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7036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34508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49048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29373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5188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82436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6062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1E455-45BC-486F-BCC5-3FE03BA5CB7A}" type="datetimeFigureOut">
              <a:rPr lang="nl-NL" smtClean="0"/>
              <a:pPr/>
              <a:t>10-10-2024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7E9B2-D925-44D8-B9A1-1CFE2838B9F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3898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24003" y="1412776"/>
            <a:ext cx="63568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i="1" dirty="0" smtClean="0"/>
              <a:t>“Als ik zou willen dat je het begreep,</a:t>
            </a:r>
            <a:br>
              <a:rPr lang="nl-NL" sz="3200" b="1" i="1" dirty="0" smtClean="0"/>
            </a:br>
            <a:r>
              <a:rPr lang="nl-NL" sz="3200" b="1" i="1" dirty="0" smtClean="0"/>
              <a:t>zou ik het beter hebben uitgelegd”.</a:t>
            </a:r>
            <a:endParaRPr lang="nl-NL" sz="3200" b="1" i="1" dirty="0"/>
          </a:p>
        </p:txBody>
      </p:sp>
      <p:sp>
        <p:nvSpPr>
          <p:cNvPr id="5" name="Tekstvak 4"/>
          <p:cNvSpPr txBox="1"/>
          <p:nvPr/>
        </p:nvSpPr>
        <p:spPr>
          <a:xfrm>
            <a:off x="6588224" y="3012921"/>
            <a:ext cx="1519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smtClean="0"/>
              <a:t>Johan Cruyff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xmlns="" val="423043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000" y="36000"/>
            <a:ext cx="7200000" cy="504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843808" y="4932457"/>
            <a:ext cx="3749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i="1" dirty="0"/>
              <a:t>y</a:t>
            </a:r>
            <a:r>
              <a:rPr lang="nl-NL" sz="3200" b="1" dirty="0" smtClean="0"/>
              <a:t> = </a:t>
            </a:r>
            <a:r>
              <a:rPr lang="nl-NL" sz="3200" b="1" i="1" dirty="0" smtClean="0"/>
              <a:t>a</a:t>
            </a:r>
            <a:r>
              <a:rPr lang="nl-NL" sz="3200" b="1" dirty="0" smtClean="0"/>
              <a:t> + </a:t>
            </a:r>
            <a:r>
              <a:rPr lang="nl-NL" sz="3200" b="1" i="1" dirty="0" smtClean="0"/>
              <a:t>b</a:t>
            </a:r>
            <a:r>
              <a:rPr lang="nl-NL" sz="3200" b="1" i="1" dirty="0" smtClean="0">
                <a:sym typeface="Symbol"/>
              </a:rPr>
              <a:t></a:t>
            </a:r>
            <a:r>
              <a:rPr lang="nl-NL" sz="3200" b="1" dirty="0">
                <a:sym typeface="Symbol"/>
              </a:rPr>
              <a:t> </a:t>
            </a:r>
            <a:r>
              <a:rPr lang="nl-NL" sz="3200" b="1" dirty="0" err="1" smtClean="0"/>
              <a:t>sin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c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x</a:t>
            </a:r>
            <a:r>
              <a:rPr lang="nl-NL" sz="3200" b="1" dirty="0" smtClean="0"/>
              <a:t> – </a:t>
            </a:r>
            <a:r>
              <a:rPr lang="nl-NL" sz="3200" b="1" i="1" dirty="0" smtClean="0"/>
              <a:t>d</a:t>
            </a:r>
            <a:r>
              <a:rPr lang="nl-NL" sz="3200" b="1" dirty="0" smtClean="0"/>
              <a:t>))</a:t>
            </a:r>
            <a:endParaRPr lang="nl-NL" sz="32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2492237" y="5743901"/>
            <a:ext cx="4452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 smtClean="0">
                <a:solidFill>
                  <a:srgbClr val="FF0000"/>
                </a:solidFill>
              </a:rPr>
              <a:t>Evenwichtslijn:   </a:t>
            </a:r>
            <a:r>
              <a:rPr lang="nl-NL" sz="3200" b="1" baseline="30000" dirty="0" smtClean="0">
                <a:solidFill>
                  <a:srgbClr val="FF0000"/>
                </a:solidFill>
              </a:rPr>
              <a:t>(5,4 + 1,5)</a:t>
            </a:r>
            <a:r>
              <a:rPr lang="nl-NL" sz="3200" b="1" dirty="0" smtClean="0">
                <a:solidFill>
                  <a:srgbClr val="FF0000"/>
                </a:solidFill>
              </a:rPr>
              <a:t>/</a:t>
            </a:r>
            <a:r>
              <a:rPr lang="nl-NL" sz="3200" b="1" baseline="-25000" dirty="0" smtClean="0">
                <a:solidFill>
                  <a:srgbClr val="FF0000"/>
                </a:solidFill>
              </a:rPr>
              <a:t>2</a:t>
            </a:r>
            <a:endParaRPr lang="nl-NL" sz="32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571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000" y="36000"/>
            <a:ext cx="7200000" cy="504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827226" y="4783612"/>
            <a:ext cx="4264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i="1" dirty="0"/>
              <a:t>y</a:t>
            </a:r>
            <a:r>
              <a:rPr lang="nl-NL" sz="3200" b="1" dirty="0" smtClean="0"/>
              <a:t> = </a:t>
            </a:r>
            <a:r>
              <a:rPr lang="nl-NL" sz="3200" b="1" dirty="0" smtClean="0">
                <a:solidFill>
                  <a:srgbClr val="FF0000"/>
                </a:solidFill>
              </a:rPr>
              <a:t>3,45</a:t>
            </a:r>
            <a:r>
              <a:rPr lang="nl-NL" sz="3200" b="1" dirty="0" smtClean="0"/>
              <a:t> + </a:t>
            </a:r>
            <a:r>
              <a:rPr lang="nl-NL" sz="3200" b="1" i="1" dirty="0" smtClean="0"/>
              <a:t>b</a:t>
            </a:r>
            <a:r>
              <a:rPr lang="nl-NL" sz="3200" b="1" i="1" dirty="0" smtClean="0">
                <a:sym typeface="Symbol"/>
              </a:rPr>
              <a:t></a:t>
            </a:r>
            <a:r>
              <a:rPr lang="nl-NL" sz="3200" b="1" dirty="0">
                <a:sym typeface="Symbol"/>
              </a:rPr>
              <a:t> </a:t>
            </a:r>
            <a:r>
              <a:rPr lang="nl-NL" sz="3200" b="1" dirty="0" err="1" smtClean="0"/>
              <a:t>sin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c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x</a:t>
            </a:r>
            <a:r>
              <a:rPr lang="nl-NL" sz="3200" b="1" dirty="0" smtClean="0"/>
              <a:t> – </a:t>
            </a:r>
            <a:r>
              <a:rPr lang="nl-NL" sz="3200" b="1" i="1" dirty="0" smtClean="0"/>
              <a:t>d</a:t>
            </a:r>
            <a:r>
              <a:rPr lang="nl-NL" sz="3200" b="1" dirty="0" smtClean="0"/>
              <a:t>))</a:t>
            </a:r>
            <a:endParaRPr lang="nl-NL" sz="32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2344721" y="5877272"/>
            <a:ext cx="5229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 smtClean="0">
                <a:solidFill>
                  <a:srgbClr val="2E38F6"/>
                </a:solidFill>
              </a:rPr>
              <a:t>Amplitude:    5,4 – 3,45 = 1,95</a:t>
            </a:r>
            <a:endParaRPr lang="nl-NL" sz="3200" b="1" dirty="0">
              <a:solidFill>
                <a:srgbClr val="2E38F6"/>
              </a:solidFill>
            </a:endParaRPr>
          </a:p>
        </p:txBody>
      </p:sp>
      <p:pic>
        <p:nvPicPr>
          <p:cNvPr id="9" name="Afbeelding 8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000" y="36000"/>
            <a:ext cx="720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189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000" y="36000"/>
            <a:ext cx="7200000" cy="504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439647" y="4783612"/>
            <a:ext cx="4778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i="1" dirty="0"/>
              <a:t>y</a:t>
            </a:r>
            <a:r>
              <a:rPr lang="nl-NL" sz="3200" b="1" dirty="0" smtClean="0"/>
              <a:t> = </a:t>
            </a:r>
            <a:r>
              <a:rPr lang="nl-NL" sz="3200" b="1" dirty="0" smtClean="0">
                <a:solidFill>
                  <a:srgbClr val="FF0000"/>
                </a:solidFill>
              </a:rPr>
              <a:t>3,45</a:t>
            </a:r>
            <a:r>
              <a:rPr lang="nl-NL" sz="3200" b="1" dirty="0" smtClean="0"/>
              <a:t> + </a:t>
            </a:r>
            <a:r>
              <a:rPr lang="nl-NL" sz="3200" b="1" dirty="0" smtClean="0">
                <a:solidFill>
                  <a:srgbClr val="2E38F6"/>
                </a:solidFill>
              </a:rPr>
              <a:t>1,95</a:t>
            </a:r>
            <a:r>
              <a:rPr lang="nl-NL" sz="3200" b="1" i="1" dirty="0" smtClean="0">
                <a:sym typeface="Symbol"/>
              </a:rPr>
              <a:t></a:t>
            </a:r>
            <a:r>
              <a:rPr lang="nl-NL" sz="3200" b="1" dirty="0" smtClean="0">
                <a:sym typeface="Symbol"/>
              </a:rPr>
              <a:t> </a:t>
            </a:r>
            <a:r>
              <a:rPr lang="nl-NL" sz="3200" b="1" dirty="0" err="1" smtClean="0"/>
              <a:t>sin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c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x</a:t>
            </a:r>
            <a:r>
              <a:rPr lang="nl-NL" sz="3200" b="1" dirty="0" smtClean="0"/>
              <a:t> – </a:t>
            </a:r>
            <a:r>
              <a:rPr lang="nl-NL" sz="3200" b="1" i="1" dirty="0" smtClean="0"/>
              <a:t>d</a:t>
            </a:r>
            <a:r>
              <a:rPr lang="nl-NL" sz="3200" b="1" dirty="0" smtClean="0"/>
              <a:t>))</a:t>
            </a:r>
            <a:endParaRPr lang="nl-NL" sz="32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2471721" y="5517232"/>
            <a:ext cx="4749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E11FB7"/>
                </a:solidFill>
              </a:rPr>
              <a:t>Halve periode:    9,1 – 3,2 = 5,9</a:t>
            </a:r>
            <a:endParaRPr lang="nl-NL" sz="2800" b="1" dirty="0">
              <a:solidFill>
                <a:srgbClr val="E11FB7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471721" y="6080921"/>
            <a:ext cx="2137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E11FB7"/>
                </a:solidFill>
              </a:rPr>
              <a:t>Periode 11,8 </a:t>
            </a:r>
            <a:endParaRPr lang="nl-NL" sz="2800" b="1" dirty="0">
              <a:solidFill>
                <a:srgbClr val="E11FB7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076056" y="6111698"/>
            <a:ext cx="2501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E11FB7"/>
                </a:solidFill>
              </a:rPr>
              <a:t>C =  </a:t>
            </a:r>
            <a:r>
              <a:rPr lang="nl-NL" sz="2400" b="1" baseline="30000" dirty="0" smtClean="0">
                <a:solidFill>
                  <a:srgbClr val="E11FB7"/>
                </a:solidFill>
              </a:rPr>
              <a:t>2</a:t>
            </a:r>
            <a:r>
              <a:rPr lang="nl-NL" sz="2400" b="1" baseline="30000" dirty="0" smtClean="0">
                <a:solidFill>
                  <a:srgbClr val="E11FB7"/>
                </a:solidFill>
                <a:latin typeface="Symbol" panose="05050102010706020507" pitchFamily="18" charset="2"/>
              </a:rPr>
              <a:t>p</a:t>
            </a:r>
            <a:r>
              <a:rPr lang="nl-NL" sz="2400" b="1" dirty="0" smtClean="0">
                <a:solidFill>
                  <a:srgbClr val="E11FB7"/>
                </a:solidFill>
              </a:rPr>
              <a:t>/</a:t>
            </a:r>
            <a:r>
              <a:rPr lang="nl-NL" sz="2400" b="1" baseline="-25000" dirty="0" smtClean="0">
                <a:solidFill>
                  <a:srgbClr val="E11FB7"/>
                </a:solidFill>
              </a:rPr>
              <a:t>11,8</a:t>
            </a:r>
            <a:r>
              <a:rPr lang="nl-NL" sz="2400" b="1" dirty="0" smtClean="0">
                <a:solidFill>
                  <a:srgbClr val="E11FB7"/>
                </a:solidFill>
              </a:rPr>
              <a:t> </a:t>
            </a:r>
            <a:r>
              <a:rPr lang="nl-NL" sz="2400" b="1" dirty="0" smtClean="0">
                <a:solidFill>
                  <a:srgbClr val="E11FB7"/>
                </a:solidFill>
                <a:sym typeface="Symbol"/>
              </a:rPr>
              <a:t> </a:t>
            </a:r>
            <a:r>
              <a:rPr lang="nl-NL" sz="2400" b="1" dirty="0" smtClean="0">
                <a:solidFill>
                  <a:srgbClr val="E11FB7"/>
                </a:solidFill>
              </a:rPr>
              <a:t> 0,532</a:t>
            </a:r>
            <a:endParaRPr lang="nl-NL" sz="2400" b="1" dirty="0">
              <a:solidFill>
                <a:srgbClr val="E11FB7"/>
              </a:solidFill>
            </a:endParaRPr>
          </a:p>
        </p:txBody>
      </p:sp>
      <p:pic>
        <p:nvPicPr>
          <p:cNvPr id="9" name="Afbeelding 8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36000"/>
            <a:ext cx="720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096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000" y="36000"/>
            <a:ext cx="7200000" cy="504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439647" y="4783612"/>
            <a:ext cx="5549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i="1" dirty="0"/>
              <a:t>y</a:t>
            </a:r>
            <a:r>
              <a:rPr lang="nl-NL" sz="3200" b="1" dirty="0" smtClean="0"/>
              <a:t> = </a:t>
            </a:r>
            <a:r>
              <a:rPr lang="nl-NL" sz="3200" b="1" dirty="0" smtClean="0">
                <a:solidFill>
                  <a:srgbClr val="FF0000"/>
                </a:solidFill>
              </a:rPr>
              <a:t>3,45</a:t>
            </a:r>
            <a:r>
              <a:rPr lang="nl-NL" sz="3200" b="1" dirty="0" smtClean="0"/>
              <a:t> + </a:t>
            </a:r>
            <a:r>
              <a:rPr lang="nl-NL" sz="3200" b="1" dirty="0" smtClean="0">
                <a:solidFill>
                  <a:srgbClr val="2E38F6"/>
                </a:solidFill>
              </a:rPr>
              <a:t>1,95</a:t>
            </a:r>
            <a:r>
              <a:rPr lang="nl-NL" sz="3200" b="1" i="1" dirty="0" smtClean="0">
                <a:sym typeface="Symbol"/>
              </a:rPr>
              <a:t></a:t>
            </a:r>
            <a:r>
              <a:rPr lang="nl-NL" sz="3200" b="1" dirty="0" smtClean="0">
                <a:sym typeface="Symbol"/>
              </a:rPr>
              <a:t> </a:t>
            </a:r>
            <a:r>
              <a:rPr lang="nl-NL" sz="3200" b="1" dirty="0" err="1" smtClean="0"/>
              <a:t>sin</a:t>
            </a:r>
            <a:r>
              <a:rPr lang="nl-NL" sz="3200" b="1" dirty="0" smtClean="0"/>
              <a:t>(</a:t>
            </a:r>
            <a:r>
              <a:rPr lang="nl-NL" sz="3200" b="1" dirty="0" smtClean="0">
                <a:solidFill>
                  <a:srgbClr val="E11FB7"/>
                </a:solidFill>
              </a:rPr>
              <a:t>0,532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x</a:t>
            </a:r>
            <a:r>
              <a:rPr lang="nl-NL" sz="3200" b="1" dirty="0" smtClean="0"/>
              <a:t> – </a:t>
            </a:r>
            <a:r>
              <a:rPr lang="nl-NL" sz="3200" b="1" i="1" dirty="0" smtClean="0"/>
              <a:t>d</a:t>
            </a:r>
            <a:r>
              <a:rPr lang="nl-NL" sz="3200" b="1" dirty="0" smtClean="0"/>
              <a:t>))</a:t>
            </a:r>
            <a:endParaRPr lang="nl-NL" sz="32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2480424" y="5517232"/>
            <a:ext cx="5528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17D50D"/>
                </a:solidFill>
              </a:rPr>
              <a:t>Beginpunt:  kwartperiode links van de top</a:t>
            </a:r>
            <a:endParaRPr lang="nl-NL" sz="2400" b="1" dirty="0">
              <a:solidFill>
                <a:srgbClr val="17D50D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480424" y="6131023"/>
            <a:ext cx="2569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17D50D"/>
                </a:solidFill>
              </a:rPr>
              <a:t>3,2 – (</a:t>
            </a:r>
            <a:r>
              <a:rPr lang="nl-NL" sz="2400" b="1" baseline="30000" dirty="0" smtClean="0">
                <a:solidFill>
                  <a:srgbClr val="17D50D"/>
                </a:solidFill>
              </a:rPr>
              <a:t>11,8</a:t>
            </a:r>
            <a:r>
              <a:rPr lang="nl-NL" sz="2400" b="1" dirty="0" smtClean="0">
                <a:solidFill>
                  <a:srgbClr val="17D50D"/>
                </a:solidFill>
              </a:rPr>
              <a:t>/</a:t>
            </a:r>
            <a:r>
              <a:rPr lang="nl-NL" sz="2400" b="1" baseline="-25000" dirty="0" smtClean="0">
                <a:solidFill>
                  <a:srgbClr val="17D50D"/>
                </a:solidFill>
              </a:rPr>
              <a:t>4</a:t>
            </a:r>
            <a:r>
              <a:rPr lang="nl-NL" sz="2400" b="1" dirty="0" smtClean="0">
                <a:solidFill>
                  <a:srgbClr val="17D50D"/>
                </a:solidFill>
              </a:rPr>
              <a:t>) =  0,25</a:t>
            </a:r>
            <a:endParaRPr lang="nl-NL" sz="2400" b="1" dirty="0">
              <a:solidFill>
                <a:srgbClr val="17D50D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6628294" y="6069468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i="1" dirty="0">
                <a:solidFill>
                  <a:srgbClr val="17D50D"/>
                </a:solidFill>
              </a:rPr>
              <a:t>d</a:t>
            </a:r>
            <a:r>
              <a:rPr lang="nl-NL" sz="2800" b="1" dirty="0" smtClean="0">
                <a:solidFill>
                  <a:srgbClr val="17D50D"/>
                </a:solidFill>
              </a:rPr>
              <a:t> = 0,25</a:t>
            </a:r>
            <a:endParaRPr lang="nl-NL" sz="2800" b="1" dirty="0">
              <a:solidFill>
                <a:srgbClr val="17D50D"/>
              </a:solidFill>
            </a:endParaRPr>
          </a:p>
        </p:txBody>
      </p:sp>
      <p:pic>
        <p:nvPicPr>
          <p:cNvPr id="9" name="Afbeelding 8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000" y="36000"/>
            <a:ext cx="720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113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000" y="36000"/>
            <a:ext cx="7200000" cy="504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835696" y="5054969"/>
            <a:ext cx="6064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i="1" dirty="0"/>
              <a:t>y</a:t>
            </a:r>
            <a:r>
              <a:rPr lang="nl-NL" sz="3200" b="1" dirty="0" smtClean="0"/>
              <a:t> = </a:t>
            </a:r>
            <a:r>
              <a:rPr lang="nl-NL" sz="3200" b="1" dirty="0" smtClean="0">
                <a:solidFill>
                  <a:srgbClr val="FF0000"/>
                </a:solidFill>
              </a:rPr>
              <a:t>3,45</a:t>
            </a:r>
            <a:r>
              <a:rPr lang="nl-NL" sz="3200" b="1" dirty="0" smtClean="0"/>
              <a:t> + </a:t>
            </a:r>
            <a:r>
              <a:rPr lang="nl-NL" sz="3200" b="1" dirty="0" smtClean="0">
                <a:solidFill>
                  <a:srgbClr val="2E38F6"/>
                </a:solidFill>
              </a:rPr>
              <a:t>1,95</a:t>
            </a:r>
            <a:r>
              <a:rPr lang="nl-NL" sz="3200" b="1" i="1" dirty="0" smtClean="0">
                <a:sym typeface="Symbol"/>
              </a:rPr>
              <a:t></a:t>
            </a:r>
            <a:r>
              <a:rPr lang="nl-NL" sz="3200" b="1" dirty="0" smtClean="0">
                <a:sym typeface="Symbol"/>
              </a:rPr>
              <a:t> </a:t>
            </a:r>
            <a:r>
              <a:rPr lang="nl-NL" sz="3200" b="1" dirty="0" err="1" smtClean="0"/>
              <a:t>sin</a:t>
            </a:r>
            <a:r>
              <a:rPr lang="nl-NL" sz="3200" b="1" dirty="0" smtClean="0"/>
              <a:t>(</a:t>
            </a:r>
            <a:r>
              <a:rPr lang="nl-NL" sz="3200" b="1" dirty="0" smtClean="0">
                <a:solidFill>
                  <a:srgbClr val="E11FB7"/>
                </a:solidFill>
              </a:rPr>
              <a:t>0,532</a:t>
            </a:r>
            <a:r>
              <a:rPr lang="nl-NL" sz="3200" b="1" dirty="0" smtClean="0"/>
              <a:t>(</a:t>
            </a:r>
            <a:r>
              <a:rPr lang="nl-NL" sz="3200" b="1" i="1" dirty="0" smtClean="0"/>
              <a:t>x</a:t>
            </a:r>
            <a:r>
              <a:rPr lang="nl-NL" sz="3200" b="1" dirty="0" smtClean="0"/>
              <a:t> – </a:t>
            </a:r>
            <a:r>
              <a:rPr lang="nl-NL" sz="3200" b="1" dirty="0" smtClean="0">
                <a:solidFill>
                  <a:srgbClr val="17D50D"/>
                </a:solidFill>
              </a:rPr>
              <a:t>0,25</a:t>
            </a:r>
            <a:r>
              <a:rPr lang="nl-NL" sz="3200" b="1" dirty="0" smtClean="0"/>
              <a:t>))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xmlns="" val="541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36000"/>
            <a:ext cx="7200000" cy="504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7504" y="5054969"/>
            <a:ext cx="6064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i="1" dirty="0"/>
              <a:t>y</a:t>
            </a:r>
            <a:r>
              <a:rPr lang="nl-NL" sz="3200" b="1" dirty="0" smtClean="0"/>
              <a:t> = 3,45 + 1,95</a:t>
            </a:r>
            <a:r>
              <a:rPr lang="nl-NL" sz="3200" b="1" i="1" dirty="0" smtClean="0">
                <a:sym typeface="Symbol"/>
              </a:rPr>
              <a:t></a:t>
            </a:r>
            <a:r>
              <a:rPr lang="nl-NL" sz="3200" b="1" dirty="0" smtClean="0">
                <a:sym typeface="Symbol"/>
              </a:rPr>
              <a:t> </a:t>
            </a:r>
            <a:r>
              <a:rPr lang="nl-NL" sz="3200" b="1" dirty="0" err="1" smtClean="0"/>
              <a:t>sin</a:t>
            </a:r>
            <a:r>
              <a:rPr lang="nl-NL" sz="3200" b="1" dirty="0" smtClean="0"/>
              <a:t>(0,532(</a:t>
            </a:r>
            <a:r>
              <a:rPr lang="nl-NL" sz="3200" b="1" i="1" dirty="0" smtClean="0"/>
              <a:t>x</a:t>
            </a:r>
            <a:r>
              <a:rPr lang="nl-NL" sz="3200" b="1" dirty="0" smtClean="0"/>
              <a:t> – 0,25))</a:t>
            </a:r>
            <a:endParaRPr lang="nl-NL" sz="3200" b="1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3861048"/>
            <a:ext cx="4320480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398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119</Words>
  <Application>Microsoft Office PowerPoint</Application>
  <PresentationFormat>Diavoorstelling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Dia 1</vt:lpstr>
      <vt:lpstr>Dia 2</vt:lpstr>
      <vt:lpstr>Dia 3</vt:lpstr>
      <vt:lpstr>Dia 4</vt:lpstr>
      <vt:lpstr>Dia 5</vt:lpstr>
      <vt:lpstr>Dia 6</vt:lpstr>
      <vt:lpstr>Dia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herman</cp:lastModifiedBy>
  <cp:revision>14</cp:revision>
  <dcterms:created xsi:type="dcterms:W3CDTF">2024-05-07T13:03:09Z</dcterms:created>
  <dcterms:modified xsi:type="dcterms:W3CDTF">2024-10-10T18:03:05Z</dcterms:modified>
</cp:coreProperties>
</file>