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33FA7-9347-4120-971A-0B949EF42E49}" type="datetimeFigureOut">
              <a:rPr lang="nl-NL" smtClean="0"/>
              <a:t>30-5-2024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EB4A5-7A6B-405C-A19C-FF17B7050D9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fKBhvDjuy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556804" y="1628800"/>
            <a:ext cx="64715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i="1" dirty="0" smtClean="0"/>
              <a:t>“De roem van mensen is slechts schijn</a:t>
            </a:r>
            <a:br>
              <a:rPr lang="nl-NL" sz="2800" b="1" i="1" dirty="0" smtClean="0"/>
            </a:br>
            <a:r>
              <a:rPr lang="nl-NL" sz="2800" b="1" i="1" dirty="0" smtClean="0"/>
              <a:t>Je kunt alleen maar groot zijn in het klein”</a:t>
            </a:r>
            <a:endParaRPr lang="nl-NL" sz="2800" b="1" i="1" dirty="0"/>
          </a:p>
        </p:txBody>
      </p:sp>
      <p:sp>
        <p:nvSpPr>
          <p:cNvPr id="5" name="Tekstvak 4"/>
          <p:cNvSpPr txBox="1"/>
          <p:nvPr/>
        </p:nvSpPr>
        <p:spPr>
          <a:xfrm>
            <a:off x="6588224" y="2852936"/>
            <a:ext cx="1541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Toon Hermans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siss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052736"/>
            <a:ext cx="7344816" cy="5157192"/>
          </a:xfrm>
          <a:prstGeom prst="rect">
            <a:avLst/>
          </a:prstGeom>
        </p:spPr>
      </p:pic>
      <p:pic>
        <p:nvPicPr>
          <p:cNvPr id="6" name="Afbeelding 5" descr="sissa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1124744"/>
            <a:ext cx="2456656" cy="3282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sissa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2000" y="540000"/>
            <a:ext cx="7992888" cy="5832648"/>
          </a:xfrm>
          <a:prstGeom prst="rect">
            <a:avLst/>
          </a:prstGeom>
        </p:spPr>
      </p:pic>
      <p:pic>
        <p:nvPicPr>
          <p:cNvPr id="6" name="Afbeelding 5" descr="sissa5.gif"/>
          <p:cNvPicPr preferRelativeResize="0"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2000" y="540000"/>
            <a:ext cx="7992000" cy="5832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Afbeelding 6" descr="sissa6.gif"/>
          <p:cNvPicPr preferRelativeResize="0"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2000" y="540000"/>
            <a:ext cx="7992000" cy="5832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Ovaal 7"/>
          <p:cNvSpPr/>
          <p:nvPr/>
        </p:nvSpPr>
        <p:spPr>
          <a:xfrm>
            <a:off x="827584" y="5229200"/>
            <a:ext cx="2664296" cy="1296144"/>
          </a:xfrm>
          <a:prstGeom prst="ellipse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sissa2.gif"/>
          <p:cNvPicPr preferRelativeResize="0"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2000" y="540000"/>
            <a:ext cx="7992000" cy="58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sissa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16632"/>
            <a:ext cx="5904656" cy="2592288"/>
          </a:xfrm>
          <a:prstGeom prst="rect">
            <a:avLst/>
          </a:prstGeom>
        </p:spPr>
      </p:pic>
      <p:pic>
        <p:nvPicPr>
          <p:cNvPr id="5" name="Afbeelding 4" descr="sissa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212976"/>
            <a:ext cx="6048672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467544" y="18864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/>
              <a:t>Logaritmische schaal:  de machten van 10 zijn regelmatig</a:t>
            </a:r>
            <a:endParaRPr lang="nl-NL" sz="2400" b="1" dirty="0"/>
          </a:p>
        </p:txBody>
      </p:sp>
      <p:pic>
        <p:nvPicPr>
          <p:cNvPr id="4" name="Afbeelding 3" descr="logschaal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836712"/>
            <a:ext cx="648072" cy="504056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724128" y="609329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/>
              <a:t>Er is geen NUL !!</a:t>
            </a:r>
            <a:endParaRPr lang="nl-NL" sz="2400" b="1" dirty="0"/>
          </a:p>
        </p:txBody>
      </p:sp>
      <p:pic>
        <p:nvPicPr>
          <p:cNvPr id="6" name="Afbeelding 5" descr="logschaal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900000"/>
            <a:ext cx="576064" cy="4824536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3993457" y="836712"/>
            <a:ext cx="144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0070C0"/>
                </a:solidFill>
              </a:rPr>
              <a:t>Waar ligt 50?</a:t>
            </a:r>
            <a:endParaRPr lang="nl-NL" b="1" dirty="0">
              <a:solidFill>
                <a:srgbClr val="0070C0"/>
              </a:solidFill>
            </a:endParaRPr>
          </a:p>
        </p:txBody>
      </p:sp>
      <p:pic>
        <p:nvPicPr>
          <p:cNvPr id="8" name="Afbeelding 7" descr="logschaal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692696"/>
            <a:ext cx="1440160" cy="547260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Tekstvak 8"/>
          <p:cNvSpPr txBox="1"/>
          <p:nvPr/>
        </p:nvSpPr>
        <p:spPr>
          <a:xfrm>
            <a:off x="3994802" y="1249596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rgbClr val="0070C0"/>
                </a:solidFill>
              </a:rPr>
              <a:t>50 = 10</a:t>
            </a:r>
            <a:r>
              <a:rPr lang="nl-NL" sz="2800" b="1" baseline="30000" dirty="0" smtClean="0">
                <a:solidFill>
                  <a:srgbClr val="0070C0"/>
                </a:solidFill>
              </a:rPr>
              <a:t>?</a:t>
            </a:r>
            <a:endParaRPr lang="nl-NL" sz="2800" b="1" baseline="30000" dirty="0">
              <a:solidFill>
                <a:srgbClr val="0070C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995936" y="1825660"/>
            <a:ext cx="2618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>
                <a:solidFill>
                  <a:srgbClr val="0070C0"/>
                </a:solidFill>
              </a:rPr>
              <a:t>?  = log(50) = 1,7</a:t>
            </a:r>
            <a:endParaRPr lang="nl-NL" sz="2800" b="1" dirty="0">
              <a:solidFill>
                <a:srgbClr val="0070C0"/>
              </a:solidFill>
            </a:endParaRPr>
          </a:p>
        </p:txBody>
      </p:sp>
      <p:pic>
        <p:nvPicPr>
          <p:cNvPr id="11" name="Afbeelding 10" descr="LOGSCHAAL4.gif"/>
          <p:cNvPicPr preferRelativeResize="0"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4000" y="693304"/>
            <a:ext cx="1440000" cy="5472000"/>
          </a:xfrm>
          <a:prstGeom prst="rect">
            <a:avLst/>
          </a:prstGeom>
        </p:spPr>
      </p:pic>
      <p:cxnSp>
        <p:nvCxnSpPr>
          <p:cNvPr id="13" name="Rechte verbindingslijn met pijl 12"/>
          <p:cNvCxnSpPr/>
          <p:nvPr/>
        </p:nvCxnSpPr>
        <p:spPr>
          <a:xfrm flipH="1">
            <a:off x="2267744" y="2276872"/>
            <a:ext cx="108012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H="1">
            <a:off x="2267744" y="4005064"/>
            <a:ext cx="1080120" cy="0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14"/>
          <p:cNvSpPr txBox="1"/>
          <p:nvPr/>
        </p:nvSpPr>
        <p:spPr>
          <a:xfrm>
            <a:off x="3347864" y="3789040"/>
            <a:ext cx="2079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00B050"/>
                </a:solidFill>
              </a:rPr>
              <a:t>Welk getal ligt hier?</a:t>
            </a:r>
            <a:endParaRPr lang="nl-NL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build="p"/>
      <p:bldP spid="10" grpId="0" build="p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627784" y="116632"/>
            <a:ext cx="3796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 smtClean="0"/>
              <a:t>Drie soorten </a:t>
            </a:r>
            <a:r>
              <a:rPr lang="nl-NL" sz="2800" b="1" dirty="0" err="1" smtClean="0"/>
              <a:t>logschalen</a:t>
            </a:r>
            <a:r>
              <a:rPr lang="nl-NL" sz="2800" b="1" dirty="0" smtClean="0"/>
              <a:t>:</a:t>
            </a:r>
            <a:endParaRPr lang="nl-NL" sz="2800" b="1" dirty="0"/>
          </a:p>
        </p:txBody>
      </p:sp>
      <p:pic>
        <p:nvPicPr>
          <p:cNvPr id="5" name="Afbeelding 4" descr="logschaal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124744"/>
            <a:ext cx="2162671" cy="5400600"/>
          </a:xfrm>
          <a:prstGeom prst="rect">
            <a:avLst/>
          </a:prstGeom>
        </p:spPr>
      </p:pic>
      <p:pic>
        <p:nvPicPr>
          <p:cNvPr id="6" name="Afbeelding 5" descr="logschaal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1029419"/>
            <a:ext cx="2018655" cy="5495925"/>
          </a:xfrm>
          <a:prstGeom prst="rect">
            <a:avLst/>
          </a:prstGeom>
        </p:spPr>
      </p:pic>
      <p:pic>
        <p:nvPicPr>
          <p:cNvPr id="7" name="Afbeelding 6" descr="logpapier8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78711" y="1340768"/>
            <a:ext cx="2469753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logpapier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692696"/>
            <a:ext cx="1872208" cy="5733256"/>
          </a:xfrm>
          <a:prstGeom prst="rect">
            <a:avLst/>
          </a:prstGeom>
        </p:spPr>
      </p:pic>
      <p:pic>
        <p:nvPicPr>
          <p:cNvPr id="3" name="Afbeelding 2" descr="logpapier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764704"/>
            <a:ext cx="2728069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27584" y="620688"/>
            <a:ext cx="147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hlinkClick r:id="rId2"/>
              </a:rPr>
              <a:t>Powers of ten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50</Words>
  <Application>Microsoft Office PowerPoint</Application>
  <PresentationFormat>Diavoorstelling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herman</dc:creator>
  <cp:lastModifiedBy>herman</cp:lastModifiedBy>
  <cp:revision>18</cp:revision>
  <dcterms:created xsi:type="dcterms:W3CDTF">2024-05-30T17:54:49Z</dcterms:created>
  <dcterms:modified xsi:type="dcterms:W3CDTF">2024-05-30T20:35:52Z</dcterms:modified>
</cp:coreProperties>
</file>