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23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29DE2-23AA-426C-BCA0-87EF41229174}" type="datetimeFigureOut">
              <a:rPr lang="nl-NL" smtClean="0"/>
              <a:t>21-5-2024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3FB88-28B4-44FA-B194-540E1FBA24C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380800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29DE2-23AA-426C-BCA0-87EF41229174}" type="datetimeFigureOut">
              <a:rPr lang="nl-NL" smtClean="0"/>
              <a:t>21-5-2024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3FB88-28B4-44FA-B194-540E1FBA24C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972890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29DE2-23AA-426C-BCA0-87EF41229174}" type="datetimeFigureOut">
              <a:rPr lang="nl-NL" smtClean="0"/>
              <a:t>21-5-2024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3FB88-28B4-44FA-B194-540E1FBA24C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43843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29DE2-23AA-426C-BCA0-87EF41229174}" type="datetimeFigureOut">
              <a:rPr lang="nl-NL" smtClean="0"/>
              <a:t>21-5-2024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3FB88-28B4-44FA-B194-540E1FBA24C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757819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29DE2-23AA-426C-BCA0-87EF41229174}" type="datetimeFigureOut">
              <a:rPr lang="nl-NL" smtClean="0"/>
              <a:t>21-5-2024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3FB88-28B4-44FA-B194-540E1FBA24C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11294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29DE2-23AA-426C-BCA0-87EF41229174}" type="datetimeFigureOut">
              <a:rPr lang="nl-NL" smtClean="0"/>
              <a:t>21-5-2024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3FB88-28B4-44FA-B194-540E1FBA24C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184755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29DE2-23AA-426C-BCA0-87EF41229174}" type="datetimeFigureOut">
              <a:rPr lang="nl-NL" smtClean="0"/>
              <a:t>21-5-2024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3FB88-28B4-44FA-B194-540E1FBA24C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609042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29DE2-23AA-426C-BCA0-87EF41229174}" type="datetimeFigureOut">
              <a:rPr lang="nl-NL" smtClean="0"/>
              <a:t>21-5-2024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3FB88-28B4-44FA-B194-540E1FBA24C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577962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29DE2-23AA-426C-BCA0-87EF41229174}" type="datetimeFigureOut">
              <a:rPr lang="nl-NL" smtClean="0"/>
              <a:t>21-5-2024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3FB88-28B4-44FA-B194-540E1FBA24C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034130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29DE2-23AA-426C-BCA0-87EF41229174}" type="datetimeFigureOut">
              <a:rPr lang="nl-NL" smtClean="0"/>
              <a:t>21-5-2024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3FB88-28B4-44FA-B194-540E1FBA24C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347137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29DE2-23AA-426C-BCA0-87EF41229174}" type="datetimeFigureOut">
              <a:rPr lang="nl-NL" smtClean="0"/>
              <a:t>21-5-2024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3FB88-28B4-44FA-B194-540E1FBA24C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654242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B29DE2-23AA-426C-BCA0-87EF41229174}" type="datetimeFigureOut">
              <a:rPr lang="nl-NL" smtClean="0"/>
              <a:t>21-5-2024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03FB88-28B4-44FA-B194-540E1FBA24C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118722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/>
          <p:cNvSpPr txBox="1"/>
          <p:nvPr/>
        </p:nvSpPr>
        <p:spPr>
          <a:xfrm>
            <a:off x="1000200" y="962725"/>
            <a:ext cx="202651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3200" dirty="0"/>
              <a:t>(</a:t>
            </a:r>
            <a:r>
              <a:rPr lang="nl-NL" sz="3200" i="1" dirty="0" smtClean="0"/>
              <a:t>x</a:t>
            </a:r>
            <a:r>
              <a:rPr lang="nl-NL" sz="3200" dirty="0" smtClean="0"/>
              <a:t> + 1)</a:t>
            </a:r>
            <a:r>
              <a:rPr lang="nl-NL" sz="3200" baseline="30000" dirty="0" smtClean="0"/>
              <a:t>2</a:t>
            </a:r>
            <a:r>
              <a:rPr lang="nl-NL" sz="3200" dirty="0" smtClean="0"/>
              <a:t> =  ?</a:t>
            </a:r>
            <a:endParaRPr lang="nl-NL" sz="3200" dirty="0"/>
          </a:p>
        </p:txBody>
      </p:sp>
      <p:sp>
        <p:nvSpPr>
          <p:cNvPr id="5" name="Tekstvak 4"/>
          <p:cNvSpPr txBox="1"/>
          <p:nvPr/>
        </p:nvSpPr>
        <p:spPr>
          <a:xfrm>
            <a:off x="5745895" y="963306"/>
            <a:ext cx="225093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3200" dirty="0"/>
              <a:t>x</a:t>
            </a:r>
            <a:r>
              <a:rPr lang="nl-NL" sz="3200" baseline="30000" dirty="0" smtClean="0"/>
              <a:t>2</a:t>
            </a:r>
            <a:r>
              <a:rPr lang="nl-NL" sz="3200" dirty="0" smtClean="0"/>
              <a:t> +   2</a:t>
            </a:r>
            <a:r>
              <a:rPr lang="nl-NL" sz="3200" i="1" dirty="0" smtClean="0"/>
              <a:t>x</a:t>
            </a:r>
            <a:r>
              <a:rPr lang="nl-NL" sz="3200" dirty="0" smtClean="0"/>
              <a:t> +   1</a:t>
            </a:r>
            <a:endParaRPr lang="nl-NL" sz="3200" i="1" dirty="0"/>
          </a:p>
        </p:txBody>
      </p:sp>
      <p:sp>
        <p:nvSpPr>
          <p:cNvPr id="6" name="Tekstvak 5"/>
          <p:cNvSpPr txBox="1"/>
          <p:nvPr/>
        </p:nvSpPr>
        <p:spPr>
          <a:xfrm>
            <a:off x="1000200" y="1467362"/>
            <a:ext cx="202651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3200" dirty="0"/>
              <a:t>(</a:t>
            </a:r>
            <a:r>
              <a:rPr lang="nl-NL" sz="3200" i="1" dirty="0" smtClean="0"/>
              <a:t>x</a:t>
            </a:r>
            <a:r>
              <a:rPr lang="nl-NL" sz="3200" dirty="0" smtClean="0"/>
              <a:t> + 5)</a:t>
            </a:r>
            <a:r>
              <a:rPr lang="nl-NL" sz="3200" baseline="30000" dirty="0" smtClean="0"/>
              <a:t>2</a:t>
            </a:r>
            <a:r>
              <a:rPr lang="nl-NL" sz="3200" dirty="0" smtClean="0"/>
              <a:t> =  ?</a:t>
            </a:r>
            <a:endParaRPr lang="nl-NL" sz="3200" dirty="0"/>
          </a:p>
        </p:txBody>
      </p:sp>
      <p:sp>
        <p:nvSpPr>
          <p:cNvPr id="7" name="Tekstvak 6"/>
          <p:cNvSpPr txBox="1"/>
          <p:nvPr/>
        </p:nvSpPr>
        <p:spPr>
          <a:xfrm>
            <a:off x="5761163" y="1467362"/>
            <a:ext cx="229582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3200" dirty="0"/>
              <a:t>x</a:t>
            </a:r>
            <a:r>
              <a:rPr lang="nl-NL" sz="3200" baseline="30000" dirty="0" smtClean="0"/>
              <a:t>2</a:t>
            </a:r>
            <a:r>
              <a:rPr lang="nl-NL" sz="3200" dirty="0" smtClean="0"/>
              <a:t> + 10</a:t>
            </a:r>
            <a:r>
              <a:rPr lang="nl-NL" sz="3200" i="1" dirty="0" smtClean="0"/>
              <a:t>x</a:t>
            </a:r>
            <a:r>
              <a:rPr lang="nl-NL" sz="3200" dirty="0" smtClean="0"/>
              <a:t> + 25</a:t>
            </a:r>
            <a:endParaRPr lang="nl-NL" sz="3200" i="1" dirty="0"/>
          </a:p>
        </p:txBody>
      </p:sp>
      <p:sp>
        <p:nvSpPr>
          <p:cNvPr id="8" name="Tekstvak 7"/>
          <p:cNvSpPr txBox="1"/>
          <p:nvPr/>
        </p:nvSpPr>
        <p:spPr>
          <a:xfrm>
            <a:off x="1000200" y="1980129"/>
            <a:ext cx="204735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3200" dirty="0"/>
              <a:t>(</a:t>
            </a:r>
            <a:r>
              <a:rPr lang="nl-NL" sz="3200" i="1" dirty="0" smtClean="0"/>
              <a:t>x</a:t>
            </a:r>
            <a:r>
              <a:rPr lang="nl-NL" sz="3200" dirty="0" smtClean="0"/>
              <a:t> </a:t>
            </a:r>
            <a:r>
              <a:rPr lang="nl-NL" sz="3200" dirty="0" smtClean="0">
                <a:latin typeface="Symbol" panose="05050102010706020507" pitchFamily="18" charset="2"/>
              </a:rPr>
              <a:t>-</a:t>
            </a:r>
            <a:r>
              <a:rPr lang="nl-NL" sz="3200" dirty="0" smtClean="0"/>
              <a:t> 3)</a:t>
            </a:r>
            <a:r>
              <a:rPr lang="nl-NL" sz="3200" baseline="30000" dirty="0" smtClean="0"/>
              <a:t>2</a:t>
            </a:r>
            <a:r>
              <a:rPr lang="nl-NL" sz="3200" dirty="0" smtClean="0"/>
              <a:t> =  ?</a:t>
            </a:r>
            <a:endParaRPr lang="nl-NL" sz="3200" dirty="0"/>
          </a:p>
        </p:txBody>
      </p:sp>
      <p:sp>
        <p:nvSpPr>
          <p:cNvPr id="10" name="Tekstvak 9"/>
          <p:cNvSpPr txBox="1"/>
          <p:nvPr/>
        </p:nvSpPr>
        <p:spPr>
          <a:xfrm>
            <a:off x="5797065" y="1971418"/>
            <a:ext cx="227177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3200" dirty="0"/>
              <a:t>x</a:t>
            </a:r>
            <a:r>
              <a:rPr lang="nl-NL" sz="3200" baseline="30000" dirty="0" smtClean="0"/>
              <a:t>2</a:t>
            </a:r>
            <a:r>
              <a:rPr lang="nl-NL" sz="3200" dirty="0" smtClean="0"/>
              <a:t> </a:t>
            </a:r>
            <a:r>
              <a:rPr lang="nl-NL" sz="3200" dirty="0" smtClean="0">
                <a:latin typeface="Symbol" panose="05050102010706020507" pitchFamily="18" charset="2"/>
              </a:rPr>
              <a:t>-</a:t>
            </a:r>
            <a:r>
              <a:rPr lang="nl-NL" sz="3200" dirty="0" smtClean="0"/>
              <a:t>   6</a:t>
            </a:r>
            <a:r>
              <a:rPr lang="nl-NL" sz="3200" i="1" dirty="0" smtClean="0"/>
              <a:t>x</a:t>
            </a:r>
            <a:r>
              <a:rPr lang="nl-NL" sz="3200" dirty="0" smtClean="0"/>
              <a:t> +   9</a:t>
            </a:r>
            <a:endParaRPr lang="nl-NL" sz="3200" i="1" dirty="0"/>
          </a:p>
        </p:txBody>
      </p:sp>
      <p:sp>
        <p:nvSpPr>
          <p:cNvPr id="11" name="Tekstvak 10"/>
          <p:cNvSpPr txBox="1"/>
          <p:nvPr/>
        </p:nvSpPr>
        <p:spPr>
          <a:xfrm>
            <a:off x="5883752" y="3678367"/>
            <a:ext cx="226376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3200" dirty="0"/>
              <a:t>x</a:t>
            </a:r>
            <a:r>
              <a:rPr lang="nl-NL" sz="3200" baseline="30000" dirty="0" smtClean="0"/>
              <a:t>2</a:t>
            </a:r>
            <a:r>
              <a:rPr lang="nl-NL" sz="3200" dirty="0" smtClean="0"/>
              <a:t> </a:t>
            </a:r>
            <a:r>
              <a:rPr lang="nl-NL" sz="3200" dirty="0" smtClean="0">
                <a:latin typeface="Symbol" panose="05050102010706020507" pitchFamily="18" charset="2"/>
              </a:rPr>
              <a:t>+ </a:t>
            </a:r>
            <a:r>
              <a:rPr lang="nl-NL" sz="3200" dirty="0" smtClean="0"/>
              <a:t> 8</a:t>
            </a:r>
            <a:r>
              <a:rPr lang="nl-NL" sz="3200" i="1" dirty="0" smtClean="0"/>
              <a:t>x</a:t>
            </a:r>
            <a:r>
              <a:rPr lang="nl-NL" sz="3200" dirty="0" smtClean="0"/>
              <a:t>  +  …</a:t>
            </a:r>
            <a:endParaRPr lang="nl-NL" sz="3200" i="1" dirty="0"/>
          </a:p>
        </p:txBody>
      </p:sp>
      <p:sp>
        <p:nvSpPr>
          <p:cNvPr id="12" name="Tekstvak 11"/>
          <p:cNvSpPr txBox="1"/>
          <p:nvPr/>
        </p:nvSpPr>
        <p:spPr>
          <a:xfrm>
            <a:off x="4205686" y="952853"/>
            <a:ext cx="53893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800" dirty="0" smtClean="0">
                <a:sym typeface="Symbol"/>
              </a:rPr>
              <a:t></a:t>
            </a:r>
            <a:endParaRPr lang="nl-NL" sz="2800" dirty="0"/>
          </a:p>
        </p:txBody>
      </p:sp>
      <p:sp>
        <p:nvSpPr>
          <p:cNvPr id="13" name="Tekstvak 12"/>
          <p:cNvSpPr txBox="1"/>
          <p:nvPr/>
        </p:nvSpPr>
        <p:spPr>
          <a:xfrm>
            <a:off x="4205686" y="1528917"/>
            <a:ext cx="53893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800" dirty="0" smtClean="0">
                <a:sym typeface="Symbol"/>
              </a:rPr>
              <a:t></a:t>
            </a:r>
            <a:endParaRPr lang="nl-NL" sz="2800" dirty="0"/>
          </a:p>
        </p:txBody>
      </p:sp>
      <p:sp>
        <p:nvSpPr>
          <p:cNvPr id="14" name="Tekstvak 13"/>
          <p:cNvSpPr txBox="1"/>
          <p:nvPr/>
        </p:nvSpPr>
        <p:spPr>
          <a:xfrm>
            <a:off x="4205686" y="2032973"/>
            <a:ext cx="53893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800" dirty="0" smtClean="0">
                <a:sym typeface="Symbol"/>
              </a:rPr>
              <a:t></a:t>
            </a:r>
            <a:endParaRPr lang="nl-NL" sz="2800" dirty="0"/>
          </a:p>
        </p:txBody>
      </p:sp>
      <p:sp>
        <p:nvSpPr>
          <p:cNvPr id="15" name="Tekstvak 14"/>
          <p:cNvSpPr txBox="1"/>
          <p:nvPr/>
        </p:nvSpPr>
        <p:spPr>
          <a:xfrm>
            <a:off x="4277694" y="3708321"/>
            <a:ext cx="53893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800" dirty="0" smtClean="0">
                <a:sym typeface="Symbol"/>
              </a:rPr>
              <a:t></a:t>
            </a:r>
            <a:endParaRPr lang="nl-NL" sz="2800" dirty="0"/>
          </a:p>
        </p:txBody>
      </p:sp>
      <p:sp>
        <p:nvSpPr>
          <p:cNvPr id="16" name="Tekstvak 15"/>
          <p:cNvSpPr txBox="1"/>
          <p:nvPr/>
        </p:nvSpPr>
        <p:spPr>
          <a:xfrm>
            <a:off x="5886197" y="4347682"/>
            <a:ext cx="228620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3200" dirty="0"/>
              <a:t>x</a:t>
            </a:r>
            <a:r>
              <a:rPr lang="nl-NL" sz="3200" baseline="30000" dirty="0" smtClean="0"/>
              <a:t>2</a:t>
            </a:r>
            <a:r>
              <a:rPr lang="nl-NL" sz="3200" dirty="0" smtClean="0"/>
              <a:t> </a:t>
            </a:r>
            <a:r>
              <a:rPr lang="nl-NL" sz="3200" dirty="0" smtClean="0">
                <a:latin typeface="Symbol" panose="05050102010706020507" pitchFamily="18" charset="2"/>
              </a:rPr>
              <a:t>+ </a:t>
            </a:r>
            <a:r>
              <a:rPr lang="nl-NL" sz="3200" dirty="0" smtClean="0"/>
              <a:t>12</a:t>
            </a:r>
            <a:r>
              <a:rPr lang="nl-NL" sz="3200" i="1" dirty="0" smtClean="0"/>
              <a:t>x</a:t>
            </a:r>
            <a:r>
              <a:rPr lang="nl-NL" sz="3200" dirty="0" smtClean="0"/>
              <a:t> +  …</a:t>
            </a:r>
            <a:endParaRPr lang="nl-NL" sz="3200" i="1" dirty="0"/>
          </a:p>
        </p:txBody>
      </p:sp>
      <p:sp>
        <p:nvSpPr>
          <p:cNvPr id="17" name="Tekstvak 16"/>
          <p:cNvSpPr txBox="1"/>
          <p:nvPr/>
        </p:nvSpPr>
        <p:spPr>
          <a:xfrm>
            <a:off x="4277694" y="4284385"/>
            <a:ext cx="53893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800" dirty="0" smtClean="0">
                <a:sym typeface="Symbol"/>
              </a:rPr>
              <a:t></a:t>
            </a:r>
            <a:endParaRPr lang="nl-NL" sz="2800" dirty="0"/>
          </a:p>
        </p:txBody>
      </p:sp>
      <p:sp>
        <p:nvSpPr>
          <p:cNvPr id="18" name="Tekstvak 17"/>
          <p:cNvSpPr txBox="1"/>
          <p:nvPr/>
        </p:nvSpPr>
        <p:spPr>
          <a:xfrm>
            <a:off x="5896744" y="4932457"/>
            <a:ext cx="227337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3200" dirty="0"/>
              <a:t>x</a:t>
            </a:r>
            <a:r>
              <a:rPr lang="nl-NL" sz="3200" baseline="30000" dirty="0" smtClean="0"/>
              <a:t>2</a:t>
            </a:r>
            <a:r>
              <a:rPr lang="nl-NL" sz="3200" dirty="0" smtClean="0"/>
              <a:t> </a:t>
            </a:r>
            <a:r>
              <a:rPr lang="nl-NL" sz="3200" dirty="0">
                <a:latin typeface="Symbol" panose="05050102010706020507" pitchFamily="18" charset="2"/>
              </a:rPr>
              <a:t>-</a:t>
            </a:r>
            <a:r>
              <a:rPr lang="nl-NL" sz="3200" dirty="0" smtClean="0">
                <a:latin typeface="Symbol" panose="05050102010706020507" pitchFamily="18" charset="2"/>
              </a:rPr>
              <a:t>  </a:t>
            </a:r>
            <a:r>
              <a:rPr lang="nl-NL" sz="3200" dirty="0" smtClean="0"/>
              <a:t>4</a:t>
            </a:r>
            <a:r>
              <a:rPr lang="nl-NL" sz="3200" i="1" dirty="0" smtClean="0"/>
              <a:t>x</a:t>
            </a:r>
            <a:r>
              <a:rPr lang="nl-NL" sz="3200" dirty="0" smtClean="0"/>
              <a:t>  +  …</a:t>
            </a:r>
            <a:endParaRPr lang="nl-NL" sz="3200" i="1" dirty="0"/>
          </a:p>
        </p:txBody>
      </p:sp>
      <p:sp>
        <p:nvSpPr>
          <p:cNvPr id="19" name="Tekstvak 18"/>
          <p:cNvSpPr txBox="1"/>
          <p:nvPr/>
        </p:nvSpPr>
        <p:spPr>
          <a:xfrm>
            <a:off x="4277694" y="4932457"/>
            <a:ext cx="53893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800" dirty="0" smtClean="0">
                <a:sym typeface="Symbol"/>
              </a:rPr>
              <a:t></a:t>
            </a:r>
            <a:endParaRPr lang="nl-NL" sz="2800" dirty="0"/>
          </a:p>
        </p:txBody>
      </p:sp>
      <p:sp>
        <p:nvSpPr>
          <p:cNvPr id="20" name="Tekstvak 19"/>
          <p:cNvSpPr txBox="1"/>
          <p:nvPr/>
        </p:nvSpPr>
        <p:spPr>
          <a:xfrm>
            <a:off x="1133923" y="3671008"/>
            <a:ext cx="202651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3200" dirty="0"/>
              <a:t>(</a:t>
            </a:r>
            <a:r>
              <a:rPr lang="nl-NL" sz="3200" i="1" dirty="0" smtClean="0"/>
              <a:t>x</a:t>
            </a:r>
            <a:r>
              <a:rPr lang="nl-NL" sz="3200" dirty="0" smtClean="0"/>
              <a:t> + 4)</a:t>
            </a:r>
            <a:r>
              <a:rPr lang="nl-NL" sz="3200" baseline="30000" dirty="0" smtClean="0"/>
              <a:t>2</a:t>
            </a:r>
            <a:r>
              <a:rPr lang="nl-NL" sz="3200" dirty="0" smtClean="0"/>
              <a:t> =  ?</a:t>
            </a:r>
            <a:endParaRPr lang="nl-NL" sz="3200" dirty="0"/>
          </a:p>
        </p:txBody>
      </p:sp>
      <p:sp>
        <p:nvSpPr>
          <p:cNvPr id="21" name="Tekstvak 20"/>
          <p:cNvSpPr txBox="1"/>
          <p:nvPr/>
        </p:nvSpPr>
        <p:spPr>
          <a:xfrm>
            <a:off x="1144216" y="4284385"/>
            <a:ext cx="202651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3200" dirty="0"/>
              <a:t>(</a:t>
            </a:r>
            <a:r>
              <a:rPr lang="nl-NL" sz="3200" i="1" dirty="0" smtClean="0"/>
              <a:t>x</a:t>
            </a:r>
            <a:r>
              <a:rPr lang="nl-NL" sz="3200" dirty="0" smtClean="0"/>
              <a:t> + 6)</a:t>
            </a:r>
            <a:r>
              <a:rPr lang="nl-NL" sz="3200" baseline="30000" dirty="0" smtClean="0"/>
              <a:t>2</a:t>
            </a:r>
            <a:r>
              <a:rPr lang="nl-NL" sz="3200" dirty="0" smtClean="0"/>
              <a:t> =  ?</a:t>
            </a:r>
            <a:endParaRPr lang="nl-NL" sz="3200" dirty="0"/>
          </a:p>
        </p:txBody>
      </p:sp>
      <p:sp>
        <p:nvSpPr>
          <p:cNvPr id="22" name="Tekstvak 21"/>
          <p:cNvSpPr txBox="1"/>
          <p:nvPr/>
        </p:nvSpPr>
        <p:spPr>
          <a:xfrm>
            <a:off x="1173529" y="4932457"/>
            <a:ext cx="204735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3200" dirty="0"/>
              <a:t>(</a:t>
            </a:r>
            <a:r>
              <a:rPr lang="nl-NL" sz="3200" i="1" dirty="0" smtClean="0"/>
              <a:t>x</a:t>
            </a:r>
            <a:r>
              <a:rPr lang="nl-NL" sz="3200" dirty="0" smtClean="0"/>
              <a:t> </a:t>
            </a:r>
            <a:r>
              <a:rPr lang="nl-NL" sz="3200" dirty="0" smtClean="0">
                <a:latin typeface="Symbol" panose="05050102010706020507" pitchFamily="18" charset="2"/>
              </a:rPr>
              <a:t>-</a:t>
            </a:r>
            <a:r>
              <a:rPr lang="nl-NL" sz="3200" dirty="0" smtClean="0"/>
              <a:t> </a:t>
            </a:r>
            <a:r>
              <a:rPr lang="nl-NL" sz="3200" dirty="0"/>
              <a:t>2</a:t>
            </a:r>
            <a:r>
              <a:rPr lang="nl-NL" sz="3200" dirty="0" smtClean="0"/>
              <a:t>)</a:t>
            </a:r>
            <a:r>
              <a:rPr lang="nl-NL" sz="3200" baseline="30000" dirty="0" smtClean="0"/>
              <a:t>2</a:t>
            </a:r>
            <a:r>
              <a:rPr lang="nl-NL" sz="3200" dirty="0" smtClean="0"/>
              <a:t> =  ?</a:t>
            </a:r>
            <a:endParaRPr lang="nl-NL" sz="3200" dirty="0"/>
          </a:p>
        </p:txBody>
      </p:sp>
      <p:sp>
        <p:nvSpPr>
          <p:cNvPr id="23" name="Tekstvak 22"/>
          <p:cNvSpPr txBox="1"/>
          <p:nvPr/>
        </p:nvSpPr>
        <p:spPr>
          <a:xfrm>
            <a:off x="5868144" y="3708321"/>
            <a:ext cx="2396810" cy="58477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nl-NL" sz="3200" dirty="0"/>
              <a:t>x</a:t>
            </a:r>
            <a:r>
              <a:rPr lang="nl-NL" sz="3200" baseline="30000" dirty="0" smtClean="0"/>
              <a:t>2</a:t>
            </a:r>
            <a:r>
              <a:rPr lang="nl-NL" sz="3200" dirty="0" smtClean="0"/>
              <a:t> </a:t>
            </a:r>
            <a:r>
              <a:rPr lang="nl-NL" sz="3200" dirty="0" smtClean="0">
                <a:latin typeface="Symbol" panose="05050102010706020507" pitchFamily="18" charset="2"/>
              </a:rPr>
              <a:t>+ </a:t>
            </a:r>
            <a:r>
              <a:rPr lang="nl-NL" sz="3200" dirty="0" smtClean="0"/>
              <a:t> 8</a:t>
            </a:r>
            <a:r>
              <a:rPr lang="nl-NL" sz="3200" i="1" dirty="0" smtClean="0"/>
              <a:t>x</a:t>
            </a:r>
            <a:r>
              <a:rPr lang="nl-NL" sz="3200" dirty="0" smtClean="0"/>
              <a:t>  +  </a:t>
            </a:r>
            <a:r>
              <a:rPr lang="nl-NL" sz="3200" dirty="0" smtClean="0">
                <a:solidFill>
                  <a:srgbClr val="FF0000"/>
                </a:solidFill>
              </a:rPr>
              <a:t>16</a:t>
            </a:r>
            <a:endParaRPr lang="nl-NL" sz="3200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09222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11" grpId="0"/>
      <p:bldP spid="12" grpId="0"/>
      <p:bldP spid="13" grpId="0"/>
      <p:bldP spid="14" grpId="0"/>
      <p:bldP spid="15" grpId="0"/>
      <p:bldP spid="20" grpId="0"/>
      <p:bldP spid="2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/>
          <p:cNvSpPr txBox="1"/>
          <p:nvPr/>
        </p:nvSpPr>
        <p:spPr>
          <a:xfrm>
            <a:off x="2854969" y="836712"/>
            <a:ext cx="348364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4800" b="1" dirty="0" smtClean="0"/>
              <a:t>x</a:t>
            </a:r>
            <a:r>
              <a:rPr lang="nl-NL" sz="4800" b="1" baseline="30000" dirty="0" smtClean="0"/>
              <a:t>2</a:t>
            </a:r>
            <a:r>
              <a:rPr lang="nl-NL" sz="4800" b="1" dirty="0" smtClean="0"/>
              <a:t> +  6</a:t>
            </a:r>
            <a:r>
              <a:rPr lang="nl-NL" sz="4800" b="1" i="1" dirty="0" smtClean="0"/>
              <a:t>x</a:t>
            </a:r>
            <a:r>
              <a:rPr lang="nl-NL" sz="4800" b="1" dirty="0" smtClean="0"/>
              <a:t>  +  16</a:t>
            </a:r>
            <a:endParaRPr lang="nl-NL" sz="4800" b="1" i="1" dirty="0"/>
          </a:p>
        </p:txBody>
      </p:sp>
      <p:sp>
        <p:nvSpPr>
          <p:cNvPr id="3" name="Tekstvak 2"/>
          <p:cNvSpPr txBox="1"/>
          <p:nvPr/>
        </p:nvSpPr>
        <p:spPr>
          <a:xfrm>
            <a:off x="4040229" y="1667709"/>
            <a:ext cx="55656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4800" dirty="0" smtClean="0">
                <a:sym typeface="Symbol"/>
              </a:rPr>
              <a:t></a:t>
            </a:r>
            <a:endParaRPr lang="nl-NL" sz="4800" dirty="0"/>
          </a:p>
        </p:txBody>
      </p:sp>
      <p:sp>
        <p:nvSpPr>
          <p:cNvPr id="4" name="Tekstvak 3"/>
          <p:cNvSpPr txBox="1"/>
          <p:nvPr/>
        </p:nvSpPr>
        <p:spPr>
          <a:xfrm>
            <a:off x="4079105" y="2276872"/>
            <a:ext cx="47000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4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endParaRPr lang="nl-NL" sz="4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Tekstvak 4"/>
          <p:cNvSpPr txBox="1"/>
          <p:nvPr/>
        </p:nvSpPr>
        <p:spPr>
          <a:xfrm>
            <a:off x="1403648" y="3740080"/>
            <a:ext cx="527900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4800" b="1" dirty="0" smtClean="0"/>
              <a:t>x</a:t>
            </a:r>
            <a:r>
              <a:rPr lang="nl-NL" sz="4800" b="1" baseline="30000" dirty="0" smtClean="0"/>
              <a:t>2</a:t>
            </a:r>
            <a:r>
              <a:rPr lang="nl-NL" sz="4800" b="1" dirty="0" smtClean="0"/>
              <a:t> +  6</a:t>
            </a:r>
            <a:r>
              <a:rPr lang="nl-NL" sz="4800" b="1" i="1" dirty="0" smtClean="0"/>
              <a:t>x</a:t>
            </a:r>
            <a:r>
              <a:rPr lang="nl-NL" sz="4800" b="1" dirty="0" smtClean="0"/>
              <a:t>  +  </a:t>
            </a:r>
            <a:r>
              <a:rPr lang="nl-NL" sz="4800" b="1" dirty="0" smtClean="0">
                <a:solidFill>
                  <a:srgbClr val="FF0000"/>
                </a:solidFill>
              </a:rPr>
              <a:t>9 – 9 </a:t>
            </a:r>
            <a:r>
              <a:rPr lang="nl-NL" sz="4800" b="1" dirty="0" smtClean="0"/>
              <a:t>+ 16</a:t>
            </a:r>
            <a:endParaRPr lang="nl-NL" sz="4800" b="1" i="1" dirty="0"/>
          </a:p>
        </p:txBody>
      </p:sp>
      <p:sp>
        <p:nvSpPr>
          <p:cNvPr id="7" name="Rechthoek 6"/>
          <p:cNvSpPr/>
          <p:nvPr/>
        </p:nvSpPr>
        <p:spPr>
          <a:xfrm>
            <a:off x="1403648" y="3740080"/>
            <a:ext cx="3129930" cy="83099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" name="Tekstvak 7"/>
          <p:cNvSpPr txBox="1"/>
          <p:nvPr/>
        </p:nvSpPr>
        <p:spPr>
          <a:xfrm>
            <a:off x="1967050" y="4861028"/>
            <a:ext cx="200312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4400" b="1" dirty="0" smtClean="0"/>
              <a:t>(</a:t>
            </a:r>
            <a:r>
              <a:rPr lang="nl-NL" sz="4400" b="1" i="1" dirty="0" smtClean="0"/>
              <a:t>x</a:t>
            </a:r>
            <a:r>
              <a:rPr lang="nl-NL" sz="4400" b="1" dirty="0" smtClean="0"/>
              <a:t> + 3)</a:t>
            </a:r>
            <a:r>
              <a:rPr lang="nl-NL" sz="4400" b="1" baseline="30000" dirty="0" smtClean="0"/>
              <a:t>2</a:t>
            </a:r>
            <a:endParaRPr lang="nl-NL" sz="4400" b="1" dirty="0"/>
          </a:p>
        </p:txBody>
      </p:sp>
      <p:sp>
        <p:nvSpPr>
          <p:cNvPr id="10" name="Rechthoek 9"/>
          <p:cNvSpPr/>
          <p:nvPr/>
        </p:nvSpPr>
        <p:spPr>
          <a:xfrm>
            <a:off x="1403648" y="4830251"/>
            <a:ext cx="3129930" cy="83099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1" name="Tekstvak 10"/>
          <p:cNvSpPr txBox="1"/>
          <p:nvPr/>
        </p:nvSpPr>
        <p:spPr>
          <a:xfrm>
            <a:off x="5205464" y="4863945"/>
            <a:ext cx="878767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4400" b="1" dirty="0" smtClean="0"/>
              <a:t>+ 7</a:t>
            </a:r>
            <a:endParaRPr lang="nl-NL" sz="4400" b="1" dirty="0"/>
          </a:p>
        </p:txBody>
      </p:sp>
      <p:sp>
        <p:nvSpPr>
          <p:cNvPr id="13" name="Tekstvak 12"/>
          <p:cNvSpPr txBox="1"/>
          <p:nvPr/>
        </p:nvSpPr>
        <p:spPr>
          <a:xfrm>
            <a:off x="4067944" y="2958043"/>
            <a:ext cx="55656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4800" dirty="0" smtClean="0">
                <a:sym typeface="Symbol"/>
              </a:rPr>
              <a:t></a:t>
            </a:r>
            <a:endParaRPr lang="nl-NL" sz="4800" dirty="0"/>
          </a:p>
        </p:txBody>
      </p:sp>
    </p:spTree>
    <p:extLst>
      <p:ext uri="{BB962C8B-B14F-4D97-AF65-F5344CB8AC3E}">
        <p14:creationId xmlns:p14="http://schemas.microsoft.com/office/powerpoint/2010/main" val="6363708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7" grpId="0" animBg="1"/>
      <p:bldP spid="8" grpId="0"/>
      <p:bldP spid="10" grpId="0" animBg="1"/>
      <p:bldP spid="11" grpId="0"/>
      <p:bldP spid="13" grpId="0"/>
    </p:bld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100</Words>
  <Application>Microsoft Office PowerPoint</Application>
  <PresentationFormat>Diavoorstelling (4:3)</PresentationFormat>
  <Paragraphs>26</Paragraphs>
  <Slides>2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2</vt:i4>
      </vt:variant>
    </vt:vector>
  </HeadingPairs>
  <TitlesOfParts>
    <vt:vector size="3" baseType="lpstr">
      <vt:lpstr>Kantoorthema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gebruiker</dc:creator>
  <cp:lastModifiedBy>gebruiker</cp:lastModifiedBy>
  <cp:revision>4</cp:revision>
  <dcterms:created xsi:type="dcterms:W3CDTF">2024-05-20T22:03:50Z</dcterms:created>
  <dcterms:modified xsi:type="dcterms:W3CDTF">2024-05-20T22:40:33Z</dcterms:modified>
</cp:coreProperties>
</file>