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1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9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9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57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36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1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4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A755-F821-47E4-9F11-B514DC739A44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E2CA-E600-4D18-8A2A-C368B52A9D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9" y="2130878"/>
            <a:ext cx="10932777" cy="423508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10626" y="635725"/>
            <a:ext cx="4370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/>
              <a:t>Traplopen……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668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80000"/>
            <a:ext cx="6588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180000"/>
            <a:ext cx="658495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7310" y="296092"/>
            <a:ext cx="80983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 smtClean="0"/>
              <a:t>1</a:t>
            </a:r>
          </a:p>
          <a:p>
            <a:pPr algn="ctr"/>
            <a:r>
              <a:rPr lang="nl-NL" sz="3200" dirty="0" smtClean="0"/>
              <a:t>1</a:t>
            </a:r>
          </a:p>
          <a:p>
            <a:pPr algn="ctr"/>
            <a:r>
              <a:rPr lang="nl-NL" sz="3200" dirty="0" smtClean="0"/>
              <a:t>2</a:t>
            </a:r>
          </a:p>
          <a:p>
            <a:pPr algn="ctr"/>
            <a:r>
              <a:rPr lang="nl-NL" sz="3200" dirty="0" smtClean="0"/>
              <a:t>3</a:t>
            </a:r>
          </a:p>
          <a:p>
            <a:pPr algn="ctr"/>
            <a:r>
              <a:rPr lang="nl-NL" sz="3200" dirty="0" smtClean="0"/>
              <a:t>5</a:t>
            </a:r>
          </a:p>
          <a:p>
            <a:pPr algn="ctr"/>
            <a:r>
              <a:rPr lang="nl-NL" sz="3200" dirty="0" smtClean="0"/>
              <a:t>8</a:t>
            </a:r>
          </a:p>
          <a:p>
            <a:pPr algn="ctr"/>
            <a:r>
              <a:rPr lang="nl-NL" sz="3200" dirty="0" smtClean="0"/>
              <a:t>13</a:t>
            </a:r>
          </a:p>
          <a:p>
            <a:pPr algn="ctr"/>
            <a:r>
              <a:rPr lang="nl-NL" sz="3200" dirty="0" smtClean="0"/>
              <a:t>21</a:t>
            </a:r>
          </a:p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34</a:t>
            </a:r>
          </a:p>
          <a:p>
            <a:pPr algn="ctr"/>
            <a:r>
              <a:rPr lang="nl-NL" sz="3200" dirty="0" smtClean="0"/>
              <a:t>55</a:t>
            </a:r>
          </a:p>
          <a:p>
            <a:pPr algn="ctr"/>
            <a:r>
              <a:rPr lang="nl-NL" sz="3200" dirty="0" smtClean="0"/>
              <a:t>89</a:t>
            </a:r>
          </a:p>
          <a:p>
            <a:pPr algn="ctr"/>
            <a:r>
              <a:rPr lang="nl-NL" sz="3200" dirty="0" smtClean="0"/>
              <a:t>144</a:t>
            </a:r>
          </a:p>
          <a:p>
            <a:pPr algn="ctr"/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25988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0" y="180000"/>
            <a:ext cx="658495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47310" y="296092"/>
            <a:ext cx="80983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 smtClean="0"/>
              <a:t>1</a:t>
            </a:r>
          </a:p>
          <a:p>
            <a:pPr algn="ctr"/>
            <a:r>
              <a:rPr lang="nl-NL" sz="3200" dirty="0" smtClean="0"/>
              <a:t>1</a:t>
            </a:r>
          </a:p>
          <a:p>
            <a:pPr algn="ctr"/>
            <a:r>
              <a:rPr lang="nl-NL" sz="3200" dirty="0" smtClean="0"/>
              <a:t>2</a:t>
            </a:r>
          </a:p>
          <a:p>
            <a:pPr algn="ctr"/>
            <a:r>
              <a:rPr lang="nl-NL" sz="3200" dirty="0" smtClean="0"/>
              <a:t>3</a:t>
            </a:r>
          </a:p>
          <a:p>
            <a:pPr algn="ctr"/>
            <a:r>
              <a:rPr lang="nl-NL" sz="3200" dirty="0" smtClean="0"/>
              <a:t>5</a:t>
            </a:r>
          </a:p>
          <a:p>
            <a:pPr algn="ctr"/>
            <a:r>
              <a:rPr lang="nl-NL" sz="3200" dirty="0" smtClean="0"/>
              <a:t>8</a:t>
            </a:r>
          </a:p>
          <a:p>
            <a:pPr algn="ctr"/>
            <a:r>
              <a:rPr lang="nl-NL" sz="3200" dirty="0" smtClean="0"/>
              <a:t>13</a:t>
            </a:r>
          </a:p>
          <a:p>
            <a:pPr algn="ctr"/>
            <a:r>
              <a:rPr lang="nl-NL" sz="3200" dirty="0" smtClean="0"/>
              <a:t>21</a:t>
            </a:r>
          </a:p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34</a:t>
            </a:r>
          </a:p>
          <a:p>
            <a:pPr algn="ctr"/>
            <a:r>
              <a:rPr lang="nl-NL" sz="3200" b="1" dirty="0" smtClean="0">
                <a:solidFill>
                  <a:srgbClr val="465FF4"/>
                </a:solidFill>
              </a:rPr>
              <a:t>55</a:t>
            </a:r>
          </a:p>
          <a:p>
            <a:pPr algn="ctr"/>
            <a:r>
              <a:rPr lang="nl-NL" sz="3200" dirty="0" smtClean="0"/>
              <a:t>89</a:t>
            </a:r>
          </a:p>
          <a:p>
            <a:pPr algn="ctr"/>
            <a:r>
              <a:rPr lang="nl-NL" sz="3200" dirty="0" smtClean="0"/>
              <a:t>144</a:t>
            </a:r>
          </a:p>
          <a:p>
            <a:pPr algn="ctr"/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2877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4" y="454652"/>
            <a:ext cx="10204361" cy="5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27908" y="731519"/>
            <a:ext cx="10222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/>
              <a:t>1   1   2   3    5    8   13   21   34   55   89   144 </a:t>
            </a:r>
            <a:endParaRPr lang="nl-NL" sz="4400" dirty="0"/>
          </a:p>
        </p:txBody>
      </p:sp>
      <p:sp>
        <p:nvSpPr>
          <p:cNvPr id="3" name="Tekstvak 2"/>
          <p:cNvSpPr txBox="1"/>
          <p:nvPr/>
        </p:nvSpPr>
        <p:spPr>
          <a:xfrm>
            <a:off x="1881050" y="2168433"/>
            <a:ext cx="966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aseline="30000" dirty="0" smtClean="0"/>
              <a:t>1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1     </a:t>
            </a:r>
            <a:r>
              <a:rPr lang="nl-NL" sz="3200" baseline="30000" dirty="0" smtClean="0"/>
              <a:t>2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1    </a:t>
            </a:r>
            <a:r>
              <a:rPr lang="nl-NL" sz="3200" baseline="30000" dirty="0" smtClean="0"/>
              <a:t>3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2    </a:t>
            </a:r>
            <a:r>
              <a:rPr lang="nl-NL" sz="3200" baseline="30000" dirty="0" smtClean="0"/>
              <a:t>5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3     </a:t>
            </a:r>
            <a:r>
              <a:rPr lang="nl-NL" sz="3200" baseline="30000" dirty="0" smtClean="0"/>
              <a:t> 8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5      </a:t>
            </a:r>
            <a:r>
              <a:rPr lang="nl-NL" sz="3200" baseline="30000" dirty="0" smtClean="0"/>
              <a:t>13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8      </a:t>
            </a:r>
            <a:r>
              <a:rPr lang="nl-NL" sz="3200" baseline="30000" dirty="0" smtClean="0"/>
              <a:t>21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13</a:t>
            </a:r>
            <a:r>
              <a:rPr lang="nl-NL" sz="3200" dirty="0" smtClean="0"/>
              <a:t>  </a:t>
            </a:r>
            <a:r>
              <a:rPr lang="nl-NL" sz="3200" baseline="30000" dirty="0" smtClean="0"/>
              <a:t>34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21</a:t>
            </a:r>
            <a:r>
              <a:rPr lang="nl-NL" sz="3200" dirty="0" smtClean="0"/>
              <a:t>  </a:t>
            </a:r>
            <a:r>
              <a:rPr lang="nl-NL" sz="3200" baseline="30000" dirty="0" smtClean="0"/>
              <a:t>55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34    </a:t>
            </a:r>
            <a:r>
              <a:rPr lang="nl-NL" sz="3200" baseline="30000" dirty="0" smtClean="0"/>
              <a:t>89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55     </a:t>
            </a:r>
            <a:r>
              <a:rPr lang="nl-NL" sz="3200" baseline="30000" dirty="0" smtClean="0"/>
              <a:t>144</a:t>
            </a:r>
            <a:r>
              <a:rPr lang="nl-NL" sz="3200" dirty="0" smtClean="0"/>
              <a:t>/</a:t>
            </a:r>
            <a:r>
              <a:rPr lang="nl-NL" sz="3200" baseline="-25000" dirty="0" smtClean="0"/>
              <a:t>89</a:t>
            </a:r>
            <a:endParaRPr lang="nl-NL" sz="3200" baseline="-25000" dirty="0"/>
          </a:p>
        </p:txBody>
      </p:sp>
      <p:sp>
        <p:nvSpPr>
          <p:cNvPr id="4" name="Tekstvak 3"/>
          <p:cNvSpPr txBox="1"/>
          <p:nvPr/>
        </p:nvSpPr>
        <p:spPr>
          <a:xfrm>
            <a:off x="879570" y="4206240"/>
            <a:ext cx="10836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Gulden snede:      </a:t>
            </a:r>
            <a:r>
              <a:rPr lang="nl-NL" sz="6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 = 1,618033989…..</a:t>
            </a:r>
            <a:endParaRPr lang="nl-NL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66304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66272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4" y="381000"/>
            <a:ext cx="5499273" cy="63436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05575" y="447675"/>
            <a:ext cx="214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Parthenon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8499647" y="4200525"/>
            <a:ext cx="192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Eiffeltoren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1000125" y="3552825"/>
            <a:ext cx="2219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/>
              <a:t>Notre</a:t>
            </a:r>
            <a:r>
              <a:rPr lang="nl-NL" sz="3200" dirty="0" smtClean="0"/>
              <a:t> Dame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217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28298"/>
            <a:ext cx="5048250" cy="62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84" y="183858"/>
            <a:ext cx="8653422" cy="28215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01" y="3430408"/>
            <a:ext cx="4541681" cy="29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286555"/>
            <a:ext cx="7276563" cy="27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80" y="525881"/>
            <a:ext cx="5871895" cy="369838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61752" y="4789236"/>
            <a:ext cx="9563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 smtClean="0"/>
              <a:t>Kun je een recursievergelijking opstellen </a:t>
            </a:r>
            <a:br>
              <a:rPr lang="nl-NL" sz="3200" dirty="0" smtClean="0"/>
            </a:br>
            <a:r>
              <a:rPr lang="nl-NL" sz="3200" dirty="0" smtClean="0"/>
              <a:t>voor het aantal manieren M</a:t>
            </a:r>
            <a:r>
              <a:rPr lang="nl-NL" sz="3200" i="1" baseline="-25000" dirty="0" smtClean="0"/>
              <a:t>n</a:t>
            </a:r>
            <a:r>
              <a:rPr lang="nl-NL" sz="3200" dirty="0" smtClean="0"/>
              <a:t> bij een trap van </a:t>
            </a:r>
            <a:r>
              <a:rPr lang="nl-NL" sz="3200" i="1" dirty="0" smtClean="0"/>
              <a:t>n</a:t>
            </a:r>
            <a:r>
              <a:rPr lang="nl-NL" sz="3200" dirty="0" smtClean="0"/>
              <a:t> treden 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882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03808" y="993440"/>
            <a:ext cx="6555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M</a:t>
            </a:r>
            <a:r>
              <a:rPr lang="nl-NL" sz="6000" baseline="-25000" dirty="0" smtClean="0"/>
              <a:t>n</a:t>
            </a:r>
            <a:r>
              <a:rPr lang="nl-NL" sz="6000" dirty="0" smtClean="0"/>
              <a:t> = M</a:t>
            </a:r>
            <a:r>
              <a:rPr lang="nl-NL" sz="6000" baseline="-25000" dirty="0" smtClean="0"/>
              <a:t>n-1</a:t>
            </a:r>
            <a:r>
              <a:rPr lang="nl-NL" sz="6000" dirty="0" smtClean="0"/>
              <a:t> + M</a:t>
            </a:r>
            <a:r>
              <a:rPr lang="nl-NL" sz="6000" baseline="-25000" dirty="0" smtClean="0"/>
              <a:t>n-2</a:t>
            </a:r>
            <a:endParaRPr lang="nl-NL" sz="6000" baseline="-25000" dirty="0"/>
          </a:p>
        </p:txBody>
      </p:sp>
      <p:sp>
        <p:nvSpPr>
          <p:cNvPr id="3" name="Tekstvak 2"/>
          <p:cNvSpPr txBox="1"/>
          <p:nvPr/>
        </p:nvSpPr>
        <p:spPr>
          <a:xfrm>
            <a:off x="4564958" y="2472744"/>
            <a:ext cx="1816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/>
              <a:t>M</a:t>
            </a:r>
            <a:r>
              <a:rPr lang="nl-NL" sz="4800" baseline="-25000" dirty="0" smtClean="0"/>
              <a:t>1</a:t>
            </a:r>
            <a:r>
              <a:rPr lang="nl-NL" sz="4800" dirty="0" smtClean="0"/>
              <a:t> = 1</a:t>
            </a:r>
            <a:br>
              <a:rPr lang="nl-NL" sz="4800" dirty="0" smtClean="0"/>
            </a:br>
            <a:r>
              <a:rPr lang="nl-NL" sz="4800" dirty="0" smtClean="0"/>
              <a:t>M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 = 2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547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8793" y="2871990"/>
            <a:ext cx="1089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F</a:t>
            </a:r>
            <a:r>
              <a:rPr lang="nl-NL" sz="1400" baseline="-25000" dirty="0" smtClean="0"/>
              <a:t>508</a:t>
            </a:r>
            <a:r>
              <a:rPr lang="nl-NL" sz="1400" dirty="0" smtClean="0"/>
              <a:t> = 6500000000000000000000000000000000000000000000000000000000000000000000000000000000000000000000000000000000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3361386" y="1558344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F</a:t>
            </a:r>
            <a:r>
              <a:rPr lang="nl-NL" sz="3600" baseline="-25000" dirty="0" smtClean="0"/>
              <a:t>508</a:t>
            </a:r>
            <a:r>
              <a:rPr lang="nl-NL" sz="3600" dirty="0" smtClean="0"/>
              <a:t> = 6,549924 </a:t>
            </a:r>
            <a:r>
              <a:rPr lang="nl-NL" sz="3600" dirty="0" smtClean="0">
                <a:sym typeface="Symbol"/>
              </a:rPr>
              <a:t></a:t>
            </a:r>
            <a:r>
              <a:rPr lang="nl-NL" sz="3600" dirty="0" smtClean="0"/>
              <a:t> 10</a:t>
            </a:r>
            <a:r>
              <a:rPr lang="nl-NL" sz="3600" baseline="30000" dirty="0" smtClean="0"/>
              <a:t>105</a:t>
            </a:r>
            <a:endParaRPr lang="nl-NL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21666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949755" y="798490"/>
            <a:ext cx="43561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dirty="0" smtClean="0"/>
              <a:t>De rij van Fibonacci:</a:t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err="1" smtClean="0"/>
              <a:t>F</a:t>
            </a:r>
            <a:r>
              <a:rPr lang="nl-NL" sz="4000" i="1" baseline="-25000" dirty="0" err="1" smtClean="0"/>
              <a:t>n</a:t>
            </a:r>
            <a:r>
              <a:rPr lang="nl-NL" sz="4000" dirty="0" smtClean="0"/>
              <a:t> = </a:t>
            </a:r>
            <a:r>
              <a:rPr lang="nl-NL" sz="4000" i="1" dirty="0" err="1"/>
              <a:t>F</a:t>
            </a:r>
            <a:r>
              <a:rPr lang="nl-NL" sz="4000" i="1" baseline="-25000" dirty="0" err="1" smtClean="0"/>
              <a:t>n</a:t>
            </a:r>
            <a:r>
              <a:rPr lang="nl-NL" sz="4000" baseline="-25000" dirty="0" smtClean="0"/>
              <a:t> – 1 </a:t>
            </a:r>
            <a:r>
              <a:rPr lang="nl-NL" sz="4000" dirty="0" smtClean="0"/>
              <a:t>+ </a:t>
            </a:r>
            <a:r>
              <a:rPr lang="nl-NL" sz="4000" dirty="0" err="1" smtClean="0"/>
              <a:t>F</a:t>
            </a:r>
            <a:r>
              <a:rPr lang="nl-NL" sz="4000" i="1" baseline="-25000" dirty="0" err="1" smtClean="0"/>
              <a:t>n</a:t>
            </a:r>
            <a:r>
              <a:rPr lang="nl-NL" sz="4000" i="1" baseline="-25000" dirty="0" smtClean="0"/>
              <a:t> – </a:t>
            </a:r>
            <a:r>
              <a:rPr lang="nl-NL" sz="4000" baseline="-25000" dirty="0" smtClean="0"/>
              <a:t>2</a:t>
            </a:r>
            <a:r>
              <a:rPr lang="nl-NL" sz="4000" dirty="0" smtClean="0"/>
              <a:t>  </a:t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smtClean="0"/>
              <a:t>F</a:t>
            </a:r>
            <a:r>
              <a:rPr lang="nl-NL" sz="4000" baseline="-25000" dirty="0" smtClean="0"/>
              <a:t>1</a:t>
            </a:r>
            <a:r>
              <a:rPr lang="nl-NL" sz="4000" dirty="0" smtClean="0"/>
              <a:t> = 1</a:t>
            </a:r>
            <a:br>
              <a:rPr lang="nl-NL" sz="4000" dirty="0" smtClean="0"/>
            </a:br>
            <a:r>
              <a:rPr lang="nl-NL" sz="4000" i="1" dirty="0" smtClean="0"/>
              <a:t>F</a:t>
            </a:r>
            <a:r>
              <a:rPr lang="nl-NL" sz="4000" baseline="-25000" dirty="0" smtClean="0"/>
              <a:t>2</a:t>
            </a:r>
            <a:r>
              <a:rPr lang="nl-NL" sz="4000" dirty="0" smtClean="0"/>
              <a:t> = 1</a:t>
            </a:r>
            <a:endParaRPr lang="nl-NL" sz="4000" baseline="-25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2" y="520790"/>
            <a:ext cx="5607391" cy="45277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39403" y="5499278"/>
            <a:ext cx="10224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/>
              <a:t>1, 1, 2, 3, 5, 8, 13, 21, 34, 55, 89, 144, ….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32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" y="326299"/>
            <a:ext cx="2305050" cy="12763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" y="1602649"/>
            <a:ext cx="2476500" cy="1266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" y="2583724"/>
            <a:ext cx="7143750" cy="1562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" y="3912326"/>
            <a:ext cx="7019925" cy="1524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" y="5188676"/>
            <a:ext cx="84105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05" y="202842"/>
            <a:ext cx="9712111" cy="65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111</Words>
  <Application>Microsoft Office PowerPoint</Application>
  <PresentationFormat>Breedbeeld</PresentationFormat>
  <Paragraphs>38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Herman Hofstede</dc:creator>
  <cp:lastModifiedBy>Herman Hofstede</cp:lastModifiedBy>
  <cp:revision>18</cp:revision>
  <dcterms:created xsi:type="dcterms:W3CDTF">2024-09-05T09:23:03Z</dcterms:created>
  <dcterms:modified xsi:type="dcterms:W3CDTF">2024-09-09T13:22:55Z</dcterms:modified>
</cp:coreProperties>
</file>