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4273-DD96-4951-A703-8E5C8DC789E2}" type="datetimeFigureOut">
              <a:rPr lang="nl-NL" smtClean="0"/>
              <a:t>12-12-2024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AC1A-561D-4681-83D0-CE4D963F50C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effect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708920"/>
            <a:ext cx="4248472" cy="1368152"/>
          </a:xfrm>
          <a:prstGeom prst="rect">
            <a:avLst/>
          </a:prstGeom>
        </p:spPr>
      </p:pic>
      <p:pic>
        <p:nvPicPr>
          <p:cNvPr id="6" name="Afbeelding 5" descr="effect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725144"/>
            <a:ext cx="4104456" cy="1368152"/>
          </a:xfrm>
          <a:prstGeom prst="rect">
            <a:avLst/>
          </a:prstGeom>
        </p:spPr>
      </p:pic>
      <p:pic>
        <p:nvPicPr>
          <p:cNvPr id="7" name="Afbeelding 6" descr="effect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764704"/>
            <a:ext cx="4176464" cy="144016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907704" y="764704"/>
            <a:ext cx="263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X</a:t>
            </a:r>
            <a:r>
              <a:rPr lang="nl-NL" sz="2400" b="1" dirty="0" smtClean="0">
                <a:solidFill>
                  <a:srgbClr val="FF0000"/>
                </a:solidFill>
              </a:rPr>
              <a:t> = 7,09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1,81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979712" y="2708920"/>
            <a:ext cx="263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X</a:t>
            </a:r>
            <a:r>
              <a:rPr lang="nl-NL" sz="2400" b="1" dirty="0" smtClean="0">
                <a:solidFill>
                  <a:srgbClr val="FF0000"/>
                </a:solidFill>
              </a:rPr>
              <a:t> = 7,09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1,41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907704" y="4695527"/>
            <a:ext cx="263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X</a:t>
            </a:r>
            <a:r>
              <a:rPr lang="nl-NL" sz="2400" b="1" dirty="0" smtClean="0">
                <a:solidFill>
                  <a:srgbClr val="FF0000"/>
                </a:solidFill>
              </a:rPr>
              <a:t> = 6,55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1,25</a:t>
            </a:r>
            <a:endParaRPr lang="nl-NL" sz="2400" b="1" dirty="0">
              <a:solidFill>
                <a:srgbClr val="FF0000"/>
              </a:solidFill>
            </a:endParaRPr>
          </a:p>
        </p:txBody>
      </p:sp>
      <p:pic>
        <p:nvPicPr>
          <p:cNvPr id="13" name="Afbeelding 12" descr="effect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764704"/>
            <a:ext cx="2088232" cy="1584176"/>
          </a:xfrm>
          <a:prstGeom prst="rect">
            <a:avLst/>
          </a:prstGeom>
        </p:spPr>
      </p:pic>
      <p:pic>
        <p:nvPicPr>
          <p:cNvPr id="16" name="Afbeelding 15" descr="effect5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08104" y="2708920"/>
            <a:ext cx="2088232" cy="1440160"/>
          </a:xfrm>
          <a:prstGeom prst="rect">
            <a:avLst/>
          </a:prstGeom>
        </p:spPr>
      </p:pic>
      <p:pic>
        <p:nvPicPr>
          <p:cNvPr id="19" name="Afbeelding 18" descr="effect6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36096" y="4437112"/>
            <a:ext cx="208823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11760" y="673532"/>
            <a:ext cx="381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Vergelijk 2023 met 2024: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1340768"/>
            <a:ext cx="361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2023:    X = 7,09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1,41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67544" y="1887215"/>
            <a:ext cx="361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2024:    X = 6,55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1,25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283968" y="1599183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  </a:t>
            </a:r>
            <a:r>
              <a:rPr lang="nl-NL" sz="2400" b="1" dirty="0" smtClean="0">
                <a:solidFill>
                  <a:srgbClr val="FF0000"/>
                </a:solidFill>
              </a:rPr>
              <a:t>E =  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92080" y="1556792"/>
            <a:ext cx="1656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    7,09 – 6,55</a:t>
            </a:r>
            <a:br>
              <a:rPr lang="nl-NL" b="1" dirty="0" smtClean="0">
                <a:solidFill>
                  <a:srgbClr val="FF0000"/>
                </a:solidFill>
              </a:rPr>
            </a:br>
            <a:r>
              <a:rPr lang="nl-NL" b="1" dirty="0" smtClean="0">
                <a:solidFill>
                  <a:srgbClr val="FF0000"/>
                </a:solidFill>
              </a:rPr>
              <a:t>0,5(1,41 + 1,25)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5256000" y="1872000"/>
            <a:ext cx="172823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7020272" y="162880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= 0,41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555776" y="3049796"/>
            <a:ext cx="381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Vergelijk 2022 met 2024:</a:t>
            </a:r>
            <a:endParaRPr lang="nl-NL" sz="2800" dirty="0"/>
          </a:p>
        </p:txBody>
      </p:sp>
      <p:sp>
        <p:nvSpPr>
          <p:cNvPr id="18" name="Tekstvak 17"/>
          <p:cNvSpPr txBox="1"/>
          <p:nvPr/>
        </p:nvSpPr>
        <p:spPr>
          <a:xfrm>
            <a:off x="611560" y="3717032"/>
            <a:ext cx="361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2022:    X = 7,09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1,81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11560" y="4263479"/>
            <a:ext cx="361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2024:    X = 6,55      </a:t>
            </a:r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nl-NL" sz="2400" b="1" dirty="0" smtClean="0">
                <a:solidFill>
                  <a:srgbClr val="FF0000"/>
                </a:solidFill>
              </a:rPr>
              <a:t> = 1,25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427984" y="3975447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  <a:sym typeface="Symbol"/>
              </a:rPr>
              <a:t>  </a:t>
            </a:r>
            <a:r>
              <a:rPr lang="nl-NL" sz="2400" b="1" dirty="0" smtClean="0">
                <a:solidFill>
                  <a:srgbClr val="FF0000"/>
                </a:solidFill>
              </a:rPr>
              <a:t>E =  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436096" y="3933056"/>
            <a:ext cx="1664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    7,09 – 6,55</a:t>
            </a:r>
            <a:br>
              <a:rPr lang="nl-NL" b="1" dirty="0" smtClean="0">
                <a:solidFill>
                  <a:srgbClr val="FF0000"/>
                </a:solidFill>
              </a:rPr>
            </a:br>
            <a:r>
              <a:rPr lang="nl-NL" b="1" dirty="0" smtClean="0">
                <a:solidFill>
                  <a:srgbClr val="FF0000"/>
                </a:solidFill>
              </a:rPr>
              <a:t>0,5(1,81 + 1,25)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2" name="Rechte verbindingslijn 21"/>
          <p:cNvCxnSpPr/>
          <p:nvPr/>
        </p:nvCxnSpPr>
        <p:spPr>
          <a:xfrm>
            <a:off x="5400016" y="4248264"/>
            <a:ext cx="172823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7164288" y="4005064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= 0,35</a:t>
            </a:r>
            <a:endParaRPr lang="nl-NL" sz="2400" b="1" dirty="0">
              <a:solidFill>
                <a:srgbClr val="FF0000"/>
              </a:solidFill>
            </a:endParaRPr>
          </a:p>
        </p:txBody>
      </p:sp>
      <p:pic>
        <p:nvPicPr>
          <p:cNvPr id="24" name="Afbeelding 23" descr="effect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5301208"/>
            <a:ext cx="5544616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/>
      <p:bldP spid="9" grpId="0"/>
      <p:bldP spid="16" grpId="0"/>
      <p:bldP spid="17" grpId="0" build="p"/>
      <p:bldP spid="18" grpId="0" build="p"/>
      <p:bldP spid="19" grpId="0" build="p"/>
      <p:bldP spid="20" grpId="0"/>
      <p:bldP spid="21" grpId="0"/>
      <p:bldP spid="23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78</Words>
  <Application>Microsoft Office PowerPoint</Application>
  <PresentationFormat>Diavoorstelling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herman</dc:creator>
  <cp:lastModifiedBy>herman</cp:lastModifiedBy>
  <cp:revision>7</cp:revision>
  <dcterms:created xsi:type="dcterms:W3CDTF">2024-12-12T19:03:35Z</dcterms:created>
  <dcterms:modified xsi:type="dcterms:W3CDTF">2024-12-12T20:06:31Z</dcterms:modified>
</cp:coreProperties>
</file>