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F6C9E-EC88-406F-BA35-49B0D7F7B46C}" type="datetimeFigureOut">
              <a:rPr lang="nl-NL" smtClean="0"/>
              <a:pPr/>
              <a:t>24-11-2024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574E4-0568-4AEC-8351-25B6FB721F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044058" y="1340768"/>
            <a:ext cx="66313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3200" b="1" dirty="0" smtClean="0"/>
              <a:t>“Cijfers kunnen niet liegen, </a:t>
            </a:r>
            <a:br>
              <a:rPr lang="nl-NL" sz="3200" b="1" dirty="0" smtClean="0"/>
            </a:br>
            <a:r>
              <a:rPr lang="nl-NL" sz="3200" b="1" dirty="0" smtClean="0"/>
              <a:t>maar leugenaars kunnen wel cijferen”</a:t>
            </a:r>
            <a:endParaRPr lang="nl-NL" sz="32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6084168" y="285293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Toon Verhoeven</a:t>
            </a:r>
            <a:endParaRPr lang="nl-N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50745" y="6279703"/>
            <a:ext cx="8441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latin typeface="Arial" pitchFamily="34" charset="0"/>
                <a:cs typeface="Arial" pitchFamily="34" charset="0"/>
              </a:rPr>
              <a:t>Hoeveel mensen douchen gemiddeld meer dan 6 minuten?</a:t>
            </a:r>
            <a:endParaRPr lang="nl-NL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Afbeelding 7" descr="douche1.gif"/>
          <p:cNvPicPr preferRelativeResize="0"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0000" y="909320"/>
            <a:ext cx="5400000" cy="5400000"/>
          </a:xfrm>
          <a:prstGeom prst="rect">
            <a:avLst/>
          </a:prstGeom>
        </p:spPr>
      </p:pic>
      <p:pic>
        <p:nvPicPr>
          <p:cNvPr id="10" name="Afbeelding 9" descr="douche2.gif"/>
          <p:cNvPicPr preferRelativeResize="0"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0000" y="909320"/>
            <a:ext cx="5400000" cy="5400000"/>
          </a:xfrm>
          <a:prstGeom prst="rect">
            <a:avLst/>
          </a:prstGeom>
        </p:spPr>
      </p:pic>
      <p:cxnSp>
        <p:nvCxnSpPr>
          <p:cNvPr id="12" name="Rechte verbindingslijn met pijl 11"/>
          <p:cNvCxnSpPr/>
          <p:nvPr/>
        </p:nvCxnSpPr>
        <p:spPr>
          <a:xfrm flipH="1">
            <a:off x="2699792" y="2780928"/>
            <a:ext cx="1116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2267744" y="262762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65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1691680" y="467961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Gemiddelde douchetijd per dag</a:t>
            </a:r>
            <a:endParaRPr lang="nl-NL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douche1.gif"/>
          <p:cNvPicPr preferRelativeResize="0"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0000" y="396000"/>
            <a:ext cx="5400000" cy="540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51520" y="6165304"/>
            <a:ext cx="2908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Teken een </a:t>
            </a:r>
            <a:r>
              <a:rPr lang="nl-NL" sz="2800" b="1" dirty="0" err="1" smtClean="0"/>
              <a:t>boxplot</a:t>
            </a:r>
            <a:endParaRPr lang="nl-NL" sz="2800" b="1" dirty="0"/>
          </a:p>
        </p:txBody>
      </p:sp>
      <p:cxnSp>
        <p:nvCxnSpPr>
          <p:cNvPr id="7" name="Rechte verbindingslijn met pijl 6"/>
          <p:cNvCxnSpPr/>
          <p:nvPr/>
        </p:nvCxnSpPr>
        <p:spPr>
          <a:xfrm>
            <a:off x="1979712" y="5157192"/>
            <a:ext cx="72008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1415134" y="4911551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0%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331640" y="3789040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25%</a:t>
            </a:r>
            <a:endParaRPr lang="nl-NL" sz="2400" b="1" dirty="0">
              <a:solidFill>
                <a:srgbClr val="FF0000"/>
              </a:solidFill>
            </a:endParaRPr>
          </a:p>
        </p:txBody>
      </p:sp>
      <p:cxnSp>
        <p:nvCxnSpPr>
          <p:cNvPr id="11" name="Rechte verbindingslijn met pijl 10"/>
          <p:cNvCxnSpPr/>
          <p:nvPr/>
        </p:nvCxnSpPr>
        <p:spPr>
          <a:xfrm>
            <a:off x="1979712" y="4034681"/>
            <a:ext cx="72008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1331640" y="2636912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50%</a:t>
            </a:r>
            <a:endParaRPr lang="nl-NL" sz="2400" b="1" dirty="0">
              <a:solidFill>
                <a:srgbClr val="FF0000"/>
              </a:solidFill>
            </a:endParaRPr>
          </a:p>
        </p:txBody>
      </p:sp>
      <p:cxnSp>
        <p:nvCxnSpPr>
          <p:cNvPr id="13" name="Rechte verbindingslijn met pijl 12"/>
          <p:cNvCxnSpPr/>
          <p:nvPr/>
        </p:nvCxnSpPr>
        <p:spPr>
          <a:xfrm>
            <a:off x="1979712" y="2882553"/>
            <a:ext cx="72008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1331640" y="1556792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75%</a:t>
            </a:r>
            <a:endParaRPr lang="nl-NL" sz="2400" b="1" dirty="0">
              <a:solidFill>
                <a:srgbClr val="FF0000"/>
              </a:solidFill>
            </a:endParaRPr>
          </a:p>
        </p:txBody>
      </p:sp>
      <p:cxnSp>
        <p:nvCxnSpPr>
          <p:cNvPr id="15" name="Rechte verbindingslijn met pijl 14"/>
          <p:cNvCxnSpPr/>
          <p:nvPr/>
        </p:nvCxnSpPr>
        <p:spPr>
          <a:xfrm>
            <a:off x="1979712" y="1802433"/>
            <a:ext cx="72008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1187624" y="447055"/>
            <a:ext cx="87556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100%</a:t>
            </a:r>
            <a:endParaRPr lang="nl-NL" sz="2400" b="1" dirty="0">
              <a:solidFill>
                <a:srgbClr val="FF0000"/>
              </a:solidFill>
            </a:endParaRPr>
          </a:p>
        </p:txBody>
      </p:sp>
      <p:cxnSp>
        <p:nvCxnSpPr>
          <p:cNvPr id="17" name="Rechte verbindingslijn met pijl 16"/>
          <p:cNvCxnSpPr/>
          <p:nvPr/>
        </p:nvCxnSpPr>
        <p:spPr>
          <a:xfrm>
            <a:off x="1979712" y="692696"/>
            <a:ext cx="72008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2771800" y="5661248"/>
            <a:ext cx="0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2699792" y="4035600"/>
            <a:ext cx="36004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3059832" y="4005064"/>
            <a:ext cx="0" cy="115212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3059832" y="5661248"/>
            <a:ext cx="0" cy="504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2699792" y="2924944"/>
            <a:ext cx="79208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3491880" y="2924944"/>
            <a:ext cx="0" cy="223224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3491880" y="5661304"/>
            <a:ext cx="0" cy="504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2699792" y="1803600"/>
            <a:ext cx="1368000" cy="0"/>
          </a:xfrm>
          <a:prstGeom prst="line">
            <a:avLst/>
          </a:prstGeom>
          <a:ln w="3048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4104000" y="1809192"/>
            <a:ext cx="0" cy="33480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4104000" y="5661304"/>
            <a:ext cx="0" cy="504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2699792" y="692696"/>
            <a:ext cx="302433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5724128" y="692696"/>
            <a:ext cx="0" cy="446449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5724128" y="5661304"/>
            <a:ext cx="0" cy="504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3059832" y="5661248"/>
            <a:ext cx="10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3059832" y="6165304"/>
            <a:ext cx="10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4104128" y="5940000"/>
            <a:ext cx="1620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2771800" y="5949280"/>
            <a:ext cx="288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/>
      <p:bldP spid="10" grpId="0"/>
      <p:bldP spid="12" grpId="0"/>
      <p:bldP spid="14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douche1.gif"/>
          <p:cNvPicPr preferRelativeResize="0"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496" y="260648"/>
            <a:ext cx="5400000" cy="5400000"/>
          </a:xfrm>
        </p:spPr>
      </p:pic>
      <p:sp>
        <p:nvSpPr>
          <p:cNvPr id="5" name="Tekstvak 4"/>
          <p:cNvSpPr txBox="1"/>
          <p:nvPr/>
        </p:nvSpPr>
        <p:spPr>
          <a:xfrm>
            <a:off x="899592" y="5805264"/>
            <a:ext cx="4716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latin typeface="Arial" pitchFamily="34" charset="0"/>
                <a:cs typeface="Arial" pitchFamily="34" charset="0"/>
              </a:rPr>
              <a:t>Bereken de standaardafwijking</a:t>
            </a:r>
            <a:endParaRPr lang="nl-NL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5652120" y="476672"/>
            <a:ext cx="1000595" cy="2862322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nl-NL" dirty="0" smtClean="0"/>
              <a:t>Klassen: 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0 - &lt; 2</a:t>
            </a:r>
            <a:br>
              <a:rPr lang="nl-NL" dirty="0" smtClean="0"/>
            </a:br>
            <a:r>
              <a:rPr lang="nl-NL" dirty="0" smtClean="0"/>
              <a:t>2 - &lt; 4</a:t>
            </a:r>
            <a:br>
              <a:rPr lang="nl-NL" dirty="0" smtClean="0"/>
            </a:br>
            <a:r>
              <a:rPr lang="nl-NL" dirty="0" smtClean="0"/>
              <a:t>4 - &lt; 6</a:t>
            </a:r>
            <a:br>
              <a:rPr lang="nl-NL" dirty="0" smtClean="0"/>
            </a:br>
            <a:r>
              <a:rPr lang="nl-NL" dirty="0" smtClean="0"/>
              <a:t>6 - &lt; 8</a:t>
            </a:r>
            <a:br>
              <a:rPr lang="nl-NL" dirty="0" smtClean="0"/>
            </a:br>
            <a:r>
              <a:rPr lang="nl-NL" dirty="0" smtClean="0"/>
              <a:t>8 - &lt; 10</a:t>
            </a:r>
            <a:br>
              <a:rPr lang="nl-NL" dirty="0" smtClean="0"/>
            </a:br>
            <a:r>
              <a:rPr lang="nl-NL" dirty="0" smtClean="0"/>
              <a:t>10 - &lt; 12</a:t>
            </a:r>
            <a:br>
              <a:rPr lang="nl-NL" dirty="0" smtClean="0"/>
            </a:br>
            <a:r>
              <a:rPr lang="nl-NL" dirty="0" smtClean="0"/>
              <a:t>12- &lt; 14</a:t>
            </a:r>
            <a:br>
              <a:rPr lang="nl-NL" dirty="0" smtClean="0"/>
            </a:br>
            <a:r>
              <a:rPr lang="nl-NL" dirty="0" smtClean="0"/>
              <a:t>14 - &lt; 16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732240" y="494670"/>
            <a:ext cx="126957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 smtClean="0"/>
              <a:t>Frequentie: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b="1" dirty="0" smtClean="0">
                <a:solidFill>
                  <a:srgbClr val="00B050"/>
                </a:solidFill>
              </a:rPr>
              <a:t>30</a:t>
            </a:r>
            <a:br>
              <a:rPr lang="nl-NL" b="1" dirty="0" smtClean="0">
                <a:solidFill>
                  <a:srgbClr val="00B050"/>
                </a:solidFill>
              </a:rPr>
            </a:br>
            <a:r>
              <a:rPr lang="nl-NL" b="1" dirty="0" smtClean="0">
                <a:solidFill>
                  <a:srgbClr val="00B050"/>
                </a:solidFill>
              </a:rPr>
              <a:t>20</a:t>
            </a:r>
            <a:br>
              <a:rPr lang="nl-NL" b="1" dirty="0" smtClean="0">
                <a:solidFill>
                  <a:srgbClr val="00B050"/>
                </a:solidFill>
              </a:rPr>
            </a:br>
            <a:r>
              <a:rPr lang="nl-NL" b="1" dirty="0" smtClean="0">
                <a:solidFill>
                  <a:srgbClr val="00B050"/>
                </a:solidFill>
              </a:rPr>
              <a:t>15</a:t>
            </a:r>
            <a:br>
              <a:rPr lang="nl-NL" b="1" dirty="0" smtClean="0">
                <a:solidFill>
                  <a:srgbClr val="00B050"/>
                </a:solidFill>
              </a:rPr>
            </a:br>
            <a:r>
              <a:rPr lang="nl-NL" b="1" dirty="0" smtClean="0">
                <a:solidFill>
                  <a:srgbClr val="00B050"/>
                </a:solidFill>
              </a:rPr>
              <a:t>15</a:t>
            </a:r>
            <a:br>
              <a:rPr lang="nl-NL" b="1" dirty="0" smtClean="0">
                <a:solidFill>
                  <a:srgbClr val="00B050"/>
                </a:solidFill>
              </a:rPr>
            </a:br>
            <a:r>
              <a:rPr lang="nl-NL" b="1" dirty="0" smtClean="0">
                <a:solidFill>
                  <a:srgbClr val="00B050"/>
                </a:solidFill>
              </a:rPr>
              <a:t>10</a:t>
            </a:r>
            <a:br>
              <a:rPr lang="nl-NL" b="1" dirty="0" smtClean="0">
                <a:solidFill>
                  <a:srgbClr val="00B050"/>
                </a:solidFill>
              </a:rPr>
            </a:br>
            <a:r>
              <a:rPr lang="nl-NL" b="1" dirty="0" smtClean="0">
                <a:solidFill>
                  <a:srgbClr val="00B050"/>
                </a:solidFill>
              </a:rPr>
              <a:t>0</a:t>
            </a:r>
            <a:br>
              <a:rPr lang="nl-NL" b="1" dirty="0" smtClean="0">
                <a:solidFill>
                  <a:srgbClr val="00B050"/>
                </a:solidFill>
              </a:rPr>
            </a:br>
            <a:r>
              <a:rPr lang="nl-NL" b="1" dirty="0" smtClean="0">
                <a:solidFill>
                  <a:srgbClr val="00B050"/>
                </a:solidFill>
              </a:rPr>
              <a:t>5</a:t>
            </a:r>
          </a:p>
          <a:p>
            <a:pPr algn="ctr"/>
            <a:r>
              <a:rPr lang="nl-NL" b="1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436096" y="4005064"/>
            <a:ext cx="326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L1 =  1,   3,    5,   7,   9,  11, 13, 15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436096" y="4437112"/>
            <a:ext cx="3286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L2 = 30, 20, 15, 15, 10,   0,  5,   5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5867408" y="5075892"/>
            <a:ext cx="220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STAT-CALC- 1VarStats</a:t>
            </a:r>
            <a:endParaRPr lang="nl-NL" b="1" dirty="0"/>
          </a:p>
        </p:txBody>
      </p:sp>
      <p:sp>
        <p:nvSpPr>
          <p:cNvPr id="11" name="Tekstvak 10"/>
          <p:cNvSpPr txBox="1"/>
          <p:nvPr/>
        </p:nvSpPr>
        <p:spPr>
          <a:xfrm>
            <a:off x="6516216" y="5724545"/>
            <a:ext cx="1125629" cy="5847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sz="3200" b="1" dirty="0" smtClean="0">
                <a:sym typeface="Symbol"/>
              </a:rPr>
              <a:t> = 4 </a:t>
            </a:r>
            <a:endParaRPr lang="nl-NL" sz="3200" b="1" dirty="0"/>
          </a:p>
        </p:txBody>
      </p:sp>
      <p:cxnSp>
        <p:nvCxnSpPr>
          <p:cNvPr id="16" name="Rechte verbindingslijn met pijl 15"/>
          <p:cNvCxnSpPr>
            <a:stCxn id="5" idx="3"/>
          </p:cNvCxnSpPr>
          <p:nvPr/>
        </p:nvCxnSpPr>
        <p:spPr>
          <a:xfrm flipV="1">
            <a:off x="5615948" y="6021288"/>
            <a:ext cx="756252" cy="1480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Afbeelding 16" descr="douche3.gif"/>
          <p:cNvPicPr preferRelativeResize="0"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0" y="259200"/>
            <a:ext cx="5400000" cy="5400000"/>
          </a:xfrm>
          <a:prstGeom prst="rect">
            <a:avLst/>
          </a:prstGeom>
        </p:spPr>
      </p:pic>
      <p:pic>
        <p:nvPicPr>
          <p:cNvPr id="18" name="Afbeelding 17" descr="douche4.gif"/>
          <p:cNvPicPr preferRelativeResize="0"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000" y="259200"/>
            <a:ext cx="5400000" cy="54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81</Words>
  <Application>Microsoft Office PowerPoint</Application>
  <PresentationFormat>Diavoorstelling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Dia 1</vt:lpstr>
      <vt:lpstr>Dia 2</vt:lpstr>
      <vt:lpstr>Dia 3</vt:lpstr>
      <vt:lpstr>Dia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herman</dc:creator>
  <cp:lastModifiedBy>herman</cp:lastModifiedBy>
  <cp:revision>10</cp:revision>
  <dcterms:created xsi:type="dcterms:W3CDTF">2024-11-24T13:37:52Z</dcterms:created>
  <dcterms:modified xsi:type="dcterms:W3CDTF">2024-11-24T16:46:05Z</dcterms:modified>
</cp:coreProperties>
</file>