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60" r:id="rId6"/>
    <p:sldId id="265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3A8E-C858-42ED-8279-E7EF19C7BCAD}" type="datetimeFigureOut">
              <a:rPr lang="nl-NL" smtClean="0"/>
              <a:t>23-2-2024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8AC8-9DC0-4A98-B363-9EB448312F9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547664" y="1412776"/>
            <a:ext cx="56505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000" b="1" i="1" dirty="0" smtClean="0"/>
              <a:t>“Hij was slecht in getallen:</a:t>
            </a:r>
            <a:br>
              <a:rPr lang="nl-NL" sz="2000" b="1" i="1" dirty="0" smtClean="0"/>
            </a:br>
            <a:r>
              <a:rPr lang="nl-NL" sz="2000" b="1" i="1" dirty="0" smtClean="0"/>
              <a:t>Als hij twee keer zijn vingers telde </a:t>
            </a:r>
            <a:br>
              <a:rPr lang="nl-NL" sz="2000" b="1" i="1" dirty="0" smtClean="0"/>
            </a:br>
            <a:r>
              <a:rPr lang="nl-NL" sz="2000" b="1" i="1" dirty="0" smtClean="0"/>
              <a:t>kwam hij meestal op verschillende antwoorden uit”</a:t>
            </a:r>
            <a:endParaRPr lang="nl-NL" sz="2000" b="1" i="1" dirty="0"/>
          </a:p>
        </p:txBody>
      </p:sp>
      <p:sp>
        <p:nvSpPr>
          <p:cNvPr id="3" name="Tekstvak 2"/>
          <p:cNvSpPr txBox="1"/>
          <p:nvPr/>
        </p:nvSpPr>
        <p:spPr>
          <a:xfrm>
            <a:off x="5940152" y="2780928"/>
            <a:ext cx="1571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Terry Pratchett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1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ppth4b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548680"/>
            <a:ext cx="4116511" cy="5248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771800" y="404664"/>
            <a:ext cx="3663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  </a:t>
            </a:r>
            <a:r>
              <a:rPr lang="nl-NL" sz="2800" i="1" dirty="0" smtClean="0"/>
              <a:t>f</a:t>
            </a:r>
            <a:r>
              <a:rPr lang="nl-NL" sz="2800" dirty="0" smtClean="0"/>
              <a:t>(</a:t>
            </a:r>
            <a:r>
              <a:rPr lang="nl-NL" sz="2800" i="1" dirty="0" smtClean="0"/>
              <a:t>x</a:t>
            </a:r>
            <a:r>
              <a:rPr lang="nl-NL" sz="2800" dirty="0" smtClean="0"/>
              <a:t>)=  0,2</a:t>
            </a:r>
            <a:r>
              <a:rPr lang="nl-NL" sz="2800" i="1" dirty="0" smtClean="0"/>
              <a:t>x</a:t>
            </a:r>
            <a:r>
              <a:rPr lang="nl-NL" sz="2800" baseline="30000" dirty="0" smtClean="0"/>
              <a:t>3</a:t>
            </a:r>
            <a:r>
              <a:rPr lang="nl-NL" sz="2800" dirty="0" smtClean="0"/>
              <a:t> – 1,5</a:t>
            </a:r>
            <a:r>
              <a:rPr lang="nl-NL" sz="2800" i="1" dirty="0" smtClean="0"/>
              <a:t>x</a:t>
            </a:r>
            <a:r>
              <a:rPr lang="nl-NL" sz="2800" baseline="30000" dirty="0" smtClean="0"/>
              <a:t>2 </a:t>
            </a:r>
            <a:r>
              <a:rPr lang="nl-NL" sz="2800" dirty="0" smtClean="0"/>
              <a:t>+ 15</a:t>
            </a:r>
            <a:endParaRPr lang="nl-NL" sz="2800" dirty="0"/>
          </a:p>
        </p:txBody>
      </p:sp>
      <p:pic>
        <p:nvPicPr>
          <p:cNvPr id="8" name="Afbeelding 7" descr="ppth4b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484784"/>
            <a:ext cx="4392488" cy="3851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ppth4b2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60648"/>
            <a:ext cx="3553206" cy="2808312"/>
          </a:xfrm>
          <a:prstGeom prst="rect">
            <a:avLst/>
          </a:prstGeom>
        </p:spPr>
      </p:pic>
      <p:pic>
        <p:nvPicPr>
          <p:cNvPr id="10" name="Afbeelding 9" descr="ppth4b2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3284984"/>
            <a:ext cx="3947892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pth4b3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76672"/>
            <a:ext cx="3895725" cy="2552700"/>
          </a:xfrm>
          <a:prstGeom prst="rect">
            <a:avLst/>
          </a:prstGeom>
        </p:spPr>
      </p:pic>
      <p:pic>
        <p:nvPicPr>
          <p:cNvPr id="5" name="Afbeelding 4" descr="ppth4b3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1" y="3284984"/>
            <a:ext cx="4041889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pth4b4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76672"/>
            <a:ext cx="3823717" cy="2552700"/>
          </a:xfrm>
          <a:prstGeom prst="rect">
            <a:avLst/>
          </a:prstGeom>
        </p:spPr>
      </p:pic>
      <p:pic>
        <p:nvPicPr>
          <p:cNvPr id="5" name="Afbeelding 4" descr="ppth4b4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356992"/>
            <a:ext cx="4176464" cy="2945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pth4b5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620688"/>
            <a:ext cx="3789991" cy="2736304"/>
          </a:xfrm>
          <a:prstGeom prst="rect">
            <a:avLst/>
          </a:prstGeom>
        </p:spPr>
      </p:pic>
      <p:pic>
        <p:nvPicPr>
          <p:cNvPr id="5" name="Afbeelding 4" descr="ppth4b5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3501008"/>
            <a:ext cx="4075714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pth4b6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04664"/>
            <a:ext cx="3922639" cy="2952328"/>
          </a:xfrm>
          <a:prstGeom prst="rect">
            <a:avLst/>
          </a:prstGeom>
        </p:spPr>
      </p:pic>
      <p:pic>
        <p:nvPicPr>
          <p:cNvPr id="5" name="Afbeelding 4" descr="ppth4b6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3573016"/>
            <a:ext cx="410445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pth4b7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188640"/>
            <a:ext cx="3583215" cy="2880320"/>
          </a:xfrm>
          <a:prstGeom prst="rect">
            <a:avLst/>
          </a:prstGeom>
        </p:spPr>
      </p:pic>
      <p:pic>
        <p:nvPicPr>
          <p:cNvPr id="5" name="Afbeelding 4" descr="ppth4b7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356992"/>
            <a:ext cx="3617754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pth4b9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60648"/>
            <a:ext cx="3712803" cy="2736304"/>
          </a:xfrm>
          <a:prstGeom prst="rect">
            <a:avLst/>
          </a:prstGeom>
        </p:spPr>
      </p:pic>
      <p:pic>
        <p:nvPicPr>
          <p:cNvPr id="5" name="Afbeelding 4" descr="ppth4b9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3140968"/>
            <a:ext cx="3830137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</Words>
  <Application>Microsoft Office PowerPoint</Application>
  <PresentationFormat>Diavoorstelling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herman</dc:creator>
  <cp:lastModifiedBy>gebruiker</cp:lastModifiedBy>
  <cp:revision>7</cp:revision>
  <dcterms:created xsi:type="dcterms:W3CDTF">2022-10-23T13:20:09Z</dcterms:created>
  <dcterms:modified xsi:type="dcterms:W3CDTF">2024-02-23T12:02:12Z</dcterms:modified>
</cp:coreProperties>
</file>