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36A6-A8EF-4F98-A8C5-F02B7093C273}" type="datetimeFigureOut">
              <a:rPr lang="nl-NL" smtClean="0"/>
              <a:pPr/>
              <a:t>22-2-2024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44F2-E4DA-4F57-8B4D-D23873D6E0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36A6-A8EF-4F98-A8C5-F02B7093C273}" type="datetimeFigureOut">
              <a:rPr lang="nl-NL" smtClean="0"/>
              <a:pPr/>
              <a:t>22-2-2024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44F2-E4DA-4F57-8B4D-D23873D6E0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36A6-A8EF-4F98-A8C5-F02B7093C273}" type="datetimeFigureOut">
              <a:rPr lang="nl-NL" smtClean="0"/>
              <a:pPr/>
              <a:t>22-2-2024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44F2-E4DA-4F57-8B4D-D23873D6E0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36A6-A8EF-4F98-A8C5-F02B7093C273}" type="datetimeFigureOut">
              <a:rPr lang="nl-NL" smtClean="0"/>
              <a:pPr/>
              <a:t>22-2-2024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44F2-E4DA-4F57-8B4D-D23873D6E0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36A6-A8EF-4F98-A8C5-F02B7093C273}" type="datetimeFigureOut">
              <a:rPr lang="nl-NL" smtClean="0"/>
              <a:pPr/>
              <a:t>22-2-2024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44F2-E4DA-4F57-8B4D-D23873D6E0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36A6-A8EF-4F98-A8C5-F02B7093C273}" type="datetimeFigureOut">
              <a:rPr lang="nl-NL" smtClean="0"/>
              <a:pPr/>
              <a:t>22-2-2024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44F2-E4DA-4F57-8B4D-D23873D6E0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36A6-A8EF-4F98-A8C5-F02B7093C273}" type="datetimeFigureOut">
              <a:rPr lang="nl-NL" smtClean="0"/>
              <a:pPr/>
              <a:t>22-2-2024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44F2-E4DA-4F57-8B4D-D23873D6E0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36A6-A8EF-4F98-A8C5-F02B7093C273}" type="datetimeFigureOut">
              <a:rPr lang="nl-NL" smtClean="0"/>
              <a:pPr/>
              <a:t>22-2-2024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44F2-E4DA-4F57-8B4D-D23873D6E0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36A6-A8EF-4F98-A8C5-F02B7093C273}" type="datetimeFigureOut">
              <a:rPr lang="nl-NL" smtClean="0"/>
              <a:pPr/>
              <a:t>22-2-2024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44F2-E4DA-4F57-8B4D-D23873D6E0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36A6-A8EF-4F98-A8C5-F02B7093C273}" type="datetimeFigureOut">
              <a:rPr lang="nl-NL" smtClean="0"/>
              <a:pPr/>
              <a:t>22-2-2024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44F2-E4DA-4F57-8B4D-D23873D6E0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036A6-A8EF-4F98-A8C5-F02B7093C273}" type="datetimeFigureOut">
              <a:rPr lang="nl-NL" smtClean="0"/>
              <a:pPr/>
              <a:t>22-2-2024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44F2-E4DA-4F57-8B4D-D23873D6E0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036A6-A8EF-4F98-A8C5-F02B7093C273}" type="datetimeFigureOut">
              <a:rPr lang="nl-NL" smtClean="0"/>
              <a:pPr/>
              <a:t>22-2-2024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D44F2-E4DA-4F57-8B4D-D23873D6E0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3200" b="1" i="1" dirty="0" smtClean="0"/>
              <a:t>“De ervaring doet onze wijsheid toenemen maar niet onze dwaasheden afnemen”.</a:t>
            </a:r>
            <a:endParaRPr lang="nl-NL" sz="3200" b="1" i="1" dirty="0"/>
          </a:p>
        </p:txBody>
      </p:sp>
      <p:sp>
        <p:nvSpPr>
          <p:cNvPr id="4" name="Tekstvak 3"/>
          <p:cNvSpPr txBox="1"/>
          <p:nvPr/>
        </p:nvSpPr>
        <p:spPr>
          <a:xfrm>
            <a:off x="6660232" y="4149080"/>
            <a:ext cx="1462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000" b="1" dirty="0" err="1" smtClean="0"/>
              <a:t>Josh</a:t>
            </a:r>
            <a:r>
              <a:rPr lang="nl-NL" sz="2000" b="1" dirty="0" smtClean="0"/>
              <a:t> </a:t>
            </a:r>
            <a:r>
              <a:rPr lang="nl-NL" sz="2000" b="1" dirty="0" err="1" smtClean="0"/>
              <a:t>Billings</a:t>
            </a:r>
            <a:endParaRPr lang="nl-NL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7200" dirty="0" err="1" smtClean="0"/>
              <a:t>Toenamendiagram</a:t>
            </a:r>
            <a:endParaRPr lang="nl-NL" sz="72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toename1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60000" y="1440000"/>
            <a:ext cx="5040000" cy="4507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Stapgrootte 1</a:t>
            </a:r>
            <a:endParaRPr lang="nl-NL" dirty="0"/>
          </a:p>
        </p:txBody>
      </p:sp>
      <p:pic>
        <p:nvPicPr>
          <p:cNvPr id="4" name="Tijdelijke aanduiding voor inhoud 3" descr="toename2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60000" y="1440001"/>
            <a:ext cx="5040000" cy="450633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toename3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60000" y="1440000"/>
            <a:ext cx="5040000" cy="4507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toename4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60000" y="1440000"/>
            <a:ext cx="5040000" cy="4507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toename5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60000" y="1440000"/>
            <a:ext cx="5040000" cy="4507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toename6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60000" y="1440000"/>
            <a:ext cx="5040000" cy="4507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 descr="toename7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0000" y="332656"/>
            <a:ext cx="5984088" cy="61206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18</Words>
  <Application>Microsoft Office PowerPoint</Application>
  <PresentationFormat>Diavoorstelling (4:3)</PresentationFormat>
  <Paragraphs>4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“De ervaring doet onze wijsheid toenemen maar niet onze dwaasheden afnemen”.</vt:lpstr>
      <vt:lpstr>Toenamendiagram</vt:lpstr>
      <vt:lpstr>PowerPoint-presentatie</vt:lpstr>
      <vt:lpstr>Stapgrootte 1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Toenamendiagram</dc:title>
  <dc:creator>herman</dc:creator>
  <cp:lastModifiedBy>gebruiker</cp:lastModifiedBy>
  <cp:revision>5</cp:revision>
  <dcterms:created xsi:type="dcterms:W3CDTF">2022-04-11T18:23:39Z</dcterms:created>
  <dcterms:modified xsi:type="dcterms:W3CDTF">2024-02-22T12:43:32Z</dcterms:modified>
</cp:coreProperties>
</file>