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3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88A5EA-E3E7-4A59-B450-D8500BE9E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373D17A-D724-4712-9E46-134FEC400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CE42C7-E521-4973-84E1-F97DD7C9D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EEB86D-3915-4CF9-9349-9034539AA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0274F7-4614-4C0C-8935-C7FAA590C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68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A3C039-222C-4341-A807-3FC958685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CA69BCB-9859-47C6-9835-8D4094724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8A1096-C30F-4870-B4A2-62EC7796E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D3386B-ECC2-4363-A864-2ECF24CA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392F05-B653-4623-A4F2-A026D7870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76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CA9076A-DA7B-4296-9D1D-74167121E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145344-E173-4A8B-8EC8-F4AFD3973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E983CE-F2FE-4F29-903F-70BAC655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FD789B-84A8-40D7-9417-447B75E39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469E10-6CA2-481B-9253-EC060E5B2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99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44F5B0-0CF4-471A-8AD7-369B5F90E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FD3BA8-0831-4869-85D1-4485EB850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F07B71-81FA-4EFD-ADC5-E076CAB48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7091B7-76D3-459C-8A68-F93283449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57A641-4537-495A-B6BC-4F635B711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879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4BB4F-8B76-4382-8553-A05FC26F2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5A357F-CE6E-4965-81FC-3DE705C28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50C270-F579-4850-8664-15F8D4E1D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4A030C-633D-4165-9CDD-36F9D4AEF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24EFF0-5FBD-4232-AD6C-75D12437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09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EF4F0B-A1EC-40A8-86F9-69FAC9869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BD28ED-C141-4135-B54E-D6FCF7348B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91311A-5B3C-434B-A1ED-15606256D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79C54C-8185-4B76-A638-C924FE0B9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81E8752-8BE7-4532-A73F-BA2DDBD58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BF89C78-F18F-439E-BB8C-603E8121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87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40BB9A-181B-4A41-B5D4-9DA8A02E7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D3F612-71DB-4CB0-B5CF-6F14CAFF9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868F55-448C-4B33-82E7-85B7CCB80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A1F035B-8C1F-48DB-9F14-472CD3DA6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E35B0C2-DF59-4346-B0E0-D939E4EDE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A0646FF-F87F-4435-A9CC-E09380014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C201AA9-C729-47EA-B6E2-C1DC4429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FAA924E-6153-4837-AB1F-34CAB8C4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720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52971-D007-433A-A0DA-983F42504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A9C61DD-C35B-4945-B63D-06F5AAC3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41830BF-0BE3-4526-92F1-4B9B1C73A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6950EC6-796E-4F6C-8207-49943095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95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35B93DE-1849-4E6B-855F-1D03D5A6E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4B2A917-7D61-4148-9453-1F01FF5D2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3DEBD8F-E56B-49C5-B18E-0E658D67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6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5205C9-F8A5-48D6-8948-D32D8B97D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D6B57D-B31C-44E7-8C51-4BFAF2EAC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470033F-39CB-4C03-8391-D76383B08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C3E8578-F4D2-4CED-92A5-020029939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17A9D6-543F-4B57-B9E6-77689A19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FA46292-F54C-4D85-9180-7EA96BB42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055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D334AD-A3E0-4753-9375-F82B0CD2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3FCD4EE-A5CC-49EF-ABF6-090AAB642C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AEF7FD7-D32A-40EB-8A36-4807AF2FA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5BF3418-474E-443E-B5BB-57BAECF48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2EA2CFD-450E-45A3-A20D-13404D57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116151-923D-49DF-844A-D53C76778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61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DA1447B-2DA9-464E-860A-B29C9F5C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0C2424E-2DAB-46D5-A820-9B8CCB8AD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79701C-A981-42CF-A4D6-1E2A867A65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B0423-02AD-43C9-B7D9-8404FA968916}" type="datetimeFigureOut">
              <a:rPr lang="nl-NL" smtClean="0"/>
              <a:t>18-10-2024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CF010E-7411-4B29-A38D-3A20E9303B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C3FB63-C4F7-46BA-95F0-A5FF81966C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A15F4-85D0-45D1-900A-92A1986BB4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91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Relationship Id="rId9" Type="http://schemas.openxmlformats.org/officeDocument/2006/relationships/image" Target="../media/image1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4ACB0ADA-BE4F-4CD9-AB76-A57CD80D1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587" y="900112"/>
            <a:ext cx="2519363" cy="4900299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4EB3FE7-2904-4038-BFEA-E3335FCDF7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667125"/>
            <a:ext cx="4805281" cy="2805113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5EC4C76F-C24C-4E3B-9448-6A1625076E23}"/>
              </a:ext>
            </a:extLst>
          </p:cNvPr>
          <p:cNvSpPr txBox="1"/>
          <p:nvPr/>
        </p:nvSpPr>
        <p:spPr>
          <a:xfrm>
            <a:off x="5772150" y="1247775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stabiel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9969622-5786-4843-A8A8-E8121C02F7D4}"/>
              </a:ext>
            </a:extLst>
          </p:cNvPr>
          <p:cNvSpPr txBox="1"/>
          <p:nvPr/>
        </p:nvSpPr>
        <p:spPr>
          <a:xfrm>
            <a:off x="5867400" y="2914650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stabiel</a:t>
            </a:r>
          </a:p>
        </p:txBody>
      </p:sp>
    </p:spTree>
    <p:extLst>
      <p:ext uri="{BB962C8B-B14F-4D97-AF65-F5344CB8AC3E}">
        <p14:creationId xmlns:p14="http://schemas.microsoft.com/office/powerpoint/2010/main" val="384462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94233C19-6A76-4628-8D19-F587D6A8B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359" y="280987"/>
            <a:ext cx="4805281" cy="2805113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8000474B-FBCE-4B68-815A-D08FC9BF7D2B}"/>
              </a:ext>
            </a:extLst>
          </p:cNvPr>
          <p:cNvSpPr txBox="1"/>
          <p:nvPr/>
        </p:nvSpPr>
        <p:spPr>
          <a:xfrm>
            <a:off x="3812419" y="3536663"/>
            <a:ext cx="5023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/>
              <a:t>Halfwaardetijd  5730 jaar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B654CFF-BBCF-4C0F-B799-A3FB67AF3C77}"/>
              </a:ext>
            </a:extLst>
          </p:cNvPr>
          <p:cNvSpPr txBox="1"/>
          <p:nvPr/>
        </p:nvSpPr>
        <p:spPr>
          <a:xfrm>
            <a:off x="4954911" y="4410075"/>
            <a:ext cx="27382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b="1" dirty="0"/>
              <a:t>N =  N</a:t>
            </a:r>
            <a:r>
              <a:rPr lang="nl-NL" sz="4400" b="1" baseline="-25000" dirty="0"/>
              <a:t>0</a:t>
            </a:r>
            <a:r>
              <a:rPr lang="nl-NL" sz="4400" b="1" dirty="0"/>
              <a:t> </a:t>
            </a:r>
            <a:r>
              <a:rPr lang="nl-NL" sz="4400" b="1" dirty="0">
                <a:sym typeface="Symbol" panose="05050102010706020507" pitchFamily="18" charset="2"/>
              </a:rPr>
              <a:t> </a:t>
            </a:r>
            <a:r>
              <a:rPr lang="nl-NL" sz="4400" b="1" i="1" dirty="0" err="1">
                <a:sym typeface="Symbol" panose="05050102010706020507" pitchFamily="18" charset="2"/>
              </a:rPr>
              <a:t>g</a:t>
            </a:r>
            <a:r>
              <a:rPr lang="nl-NL" sz="4400" b="1" i="1" baseline="30000" dirty="0" err="1">
                <a:sym typeface="Symbol" panose="05050102010706020507" pitchFamily="18" charset="2"/>
              </a:rPr>
              <a:t>t</a:t>
            </a:r>
            <a:r>
              <a:rPr lang="nl-NL" sz="4400" b="1" dirty="0">
                <a:sym typeface="Symbol" panose="05050102010706020507" pitchFamily="18" charset="2"/>
              </a:rPr>
              <a:t> </a:t>
            </a:r>
            <a:endParaRPr lang="nl-NL" sz="4400" b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307454B9-47C0-4BA4-9F1B-0E44AC38D02F}"/>
              </a:ext>
            </a:extLst>
          </p:cNvPr>
          <p:cNvSpPr txBox="1"/>
          <p:nvPr/>
        </p:nvSpPr>
        <p:spPr>
          <a:xfrm>
            <a:off x="4954911" y="5534025"/>
            <a:ext cx="3362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i="1" dirty="0"/>
              <a:t>g</a:t>
            </a:r>
            <a:r>
              <a:rPr lang="nl-NL" sz="4000" dirty="0"/>
              <a:t> = 0,99899…</a:t>
            </a:r>
            <a:endParaRPr lang="nl-NL" sz="4000" i="1" dirty="0"/>
          </a:p>
        </p:txBody>
      </p:sp>
    </p:spTree>
    <p:extLst>
      <p:ext uri="{BB962C8B-B14F-4D97-AF65-F5344CB8AC3E}">
        <p14:creationId xmlns:p14="http://schemas.microsoft.com/office/powerpoint/2010/main" val="221546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1D59BCF-C2A5-4FBB-8332-E7EEF5B940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462" y="2357437"/>
            <a:ext cx="6873793" cy="235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29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4F5BE95D-BD16-450C-9285-45783BA07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40" y="95248"/>
            <a:ext cx="2132410" cy="322897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02E91294-50BA-4A74-A6D0-0591515C31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90" y="4297234"/>
            <a:ext cx="3170635" cy="2294066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FC69A6DC-E526-4028-861C-CB2CDAF0D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440" y="4329842"/>
            <a:ext cx="3170635" cy="222885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70D781D8-1AF3-4D5E-BEEA-173E2E8691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690" y="4106734"/>
            <a:ext cx="2951560" cy="238125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7D37E751-6731-4A43-860B-FCD4B3AAC0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747" y="1142997"/>
            <a:ext cx="2742010" cy="1133475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C2835996-9C7E-4E35-A0B4-614DD8D68C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601" y="3754309"/>
            <a:ext cx="1978223" cy="704850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E7247547-5DDC-4D2A-B814-8B200C03C6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368" y="3641468"/>
            <a:ext cx="1863328" cy="704850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814658F-7EBA-43A7-B96E-4FE241BCBF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018" y="3641468"/>
            <a:ext cx="2350292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4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9870BFF9-0F94-4C95-B988-6B6DDF1B7A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65" y="152400"/>
            <a:ext cx="2951560" cy="23812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225F6519-B766-45BE-8BA2-A81B8560754B}"/>
              </a:ext>
            </a:extLst>
          </p:cNvPr>
          <p:cNvSpPr txBox="1"/>
          <p:nvPr/>
        </p:nvSpPr>
        <p:spPr>
          <a:xfrm>
            <a:off x="3773811" y="2352675"/>
            <a:ext cx="42979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b="1" dirty="0"/>
              <a:t>N =  N</a:t>
            </a:r>
            <a:r>
              <a:rPr lang="nl-NL" sz="4400" b="1" baseline="-25000" dirty="0"/>
              <a:t>0</a:t>
            </a:r>
            <a:r>
              <a:rPr lang="nl-NL" sz="4400" b="1" dirty="0"/>
              <a:t> </a:t>
            </a:r>
            <a:r>
              <a:rPr lang="nl-NL" sz="4400" b="1" dirty="0">
                <a:sym typeface="Symbol" panose="05050102010706020507" pitchFamily="18" charset="2"/>
              </a:rPr>
              <a:t> 0,99899</a:t>
            </a:r>
            <a:r>
              <a:rPr lang="nl-NL" sz="4400" b="1" i="1" baseline="30000" dirty="0">
                <a:sym typeface="Symbol" panose="05050102010706020507" pitchFamily="18" charset="2"/>
              </a:rPr>
              <a:t>t</a:t>
            </a:r>
            <a:r>
              <a:rPr lang="nl-NL" sz="4400" b="1" dirty="0">
                <a:sym typeface="Symbol" panose="05050102010706020507" pitchFamily="18" charset="2"/>
              </a:rPr>
              <a:t> </a:t>
            </a:r>
            <a:endParaRPr lang="nl-NL" sz="4400" b="1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D16520D-7235-4726-82B2-DE36D9489C17}"/>
              </a:ext>
            </a:extLst>
          </p:cNvPr>
          <p:cNvSpPr txBox="1"/>
          <p:nvPr/>
        </p:nvSpPr>
        <p:spPr>
          <a:xfrm>
            <a:off x="3135011" y="3618917"/>
            <a:ext cx="5575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0,8 </a:t>
            </a:r>
            <a:r>
              <a:rPr lang="nl-NL" sz="3200" dirty="0">
                <a:sym typeface="Symbol" panose="05050102010706020507" pitchFamily="18" charset="2"/>
              </a:rPr>
              <a:t> 10</a:t>
            </a:r>
            <a:r>
              <a:rPr lang="nl-NL" sz="3200" baseline="30000" dirty="0">
                <a:sym typeface="Symbol" panose="05050102010706020507" pitchFamily="18" charset="2"/>
              </a:rPr>
              <a:t>-12</a:t>
            </a:r>
            <a:r>
              <a:rPr lang="nl-NL" sz="3200" dirty="0">
                <a:sym typeface="Symbol" panose="05050102010706020507" pitchFamily="18" charset="2"/>
              </a:rPr>
              <a:t> =  1,2  10</a:t>
            </a:r>
            <a:r>
              <a:rPr lang="nl-NL" sz="3200" baseline="30000" dirty="0">
                <a:sym typeface="Symbol" panose="05050102010706020507" pitchFamily="18" charset="2"/>
              </a:rPr>
              <a:t>-12</a:t>
            </a:r>
            <a:r>
              <a:rPr lang="nl-NL" sz="3200" dirty="0">
                <a:sym typeface="Symbol" panose="05050102010706020507" pitchFamily="18" charset="2"/>
              </a:rPr>
              <a:t>  0,99899</a:t>
            </a:r>
            <a:r>
              <a:rPr lang="nl-NL" sz="3200" i="1" baseline="30000" dirty="0">
                <a:sym typeface="Symbol" panose="05050102010706020507" pitchFamily="18" charset="2"/>
              </a:rPr>
              <a:t>t</a:t>
            </a:r>
            <a:endParaRPr lang="nl-NL" sz="3200" baseline="3000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723EAB1-C57A-4042-B354-1958B2DCAB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968" y="1181100"/>
            <a:ext cx="2568368" cy="971549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52C150F5-4BF6-400C-894B-BA17C3C8BBBC}"/>
              </a:ext>
            </a:extLst>
          </p:cNvPr>
          <p:cNvSpPr txBox="1"/>
          <p:nvPr/>
        </p:nvSpPr>
        <p:spPr>
          <a:xfrm flipH="1">
            <a:off x="4483268" y="4616737"/>
            <a:ext cx="32254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0,67 =  0,99899</a:t>
            </a:r>
            <a:r>
              <a:rPr lang="nl-NL" sz="3200" i="1" baseline="30000" dirty="0"/>
              <a:t>t</a:t>
            </a:r>
            <a:endParaRPr lang="nl-NL" sz="3200" baseline="300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C91133B-B306-4BFA-A757-02B81AF576CC}"/>
              </a:ext>
            </a:extLst>
          </p:cNvPr>
          <p:cNvSpPr txBox="1"/>
          <p:nvPr/>
        </p:nvSpPr>
        <p:spPr>
          <a:xfrm>
            <a:off x="4889499" y="5648325"/>
            <a:ext cx="2273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i="1" dirty="0"/>
              <a:t>t </a:t>
            </a:r>
            <a:r>
              <a:rPr lang="nl-NL" sz="3200" dirty="0"/>
              <a:t> </a:t>
            </a:r>
            <a:r>
              <a:rPr lang="nl-NL" sz="3200" dirty="0">
                <a:sym typeface="Symbol" panose="05050102010706020507" pitchFamily="18" charset="2"/>
              </a:rPr>
              <a:t> </a:t>
            </a:r>
            <a:r>
              <a:rPr lang="nl-NL" sz="3200" dirty="0"/>
              <a:t> 400 jaar</a:t>
            </a:r>
            <a:endParaRPr lang="nl-NL" sz="3200" i="1" dirty="0"/>
          </a:p>
        </p:txBody>
      </p:sp>
    </p:spTree>
    <p:extLst>
      <p:ext uri="{BB962C8B-B14F-4D97-AF65-F5344CB8AC3E}">
        <p14:creationId xmlns:p14="http://schemas.microsoft.com/office/powerpoint/2010/main" val="406030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2CB4057-D511-454F-8241-F398603B8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512" y="2009775"/>
            <a:ext cx="6276975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817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BE4BBCB-DB39-48CD-85AE-3165F889E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2571750"/>
            <a:ext cx="2857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8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69D03B7B-2B42-49A9-9AD4-C2EB45D6F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25" y="2381250"/>
            <a:ext cx="29527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1649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35</Words>
  <Application>Microsoft Office PowerPoint</Application>
  <PresentationFormat>Breedbeeld</PresentationFormat>
  <Paragraphs>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Herman Hofstede</dc:creator>
  <cp:lastModifiedBy>Herman Hofstede</cp:lastModifiedBy>
  <cp:revision>7</cp:revision>
  <dcterms:created xsi:type="dcterms:W3CDTF">2024-10-18T11:26:27Z</dcterms:created>
  <dcterms:modified xsi:type="dcterms:W3CDTF">2024-10-18T13:05:46Z</dcterms:modified>
</cp:coreProperties>
</file>