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F5D3-05AA-4602-BE7E-6C468B06F64B}" type="datetimeFigureOut">
              <a:rPr lang="nl-NL" smtClean="0"/>
              <a:pPr/>
              <a:t>4-12-2024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A407-61DA-4D1F-B30E-DD75F53029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F5D3-05AA-4602-BE7E-6C468B06F64B}" type="datetimeFigureOut">
              <a:rPr lang="nl-NL" smtClean="0"/>
              <a:pPr/>
              <a:t>4-12-2024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A407-61DA-4D1F-B30E-DD75F53029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F5D3-05AA-4602-BE7E-6C468B06F64B}" type="datetimeFigureOut">
              <a:rPr lang="nl-NL" smtClean="0"/>
              <a:pPr/>
              <a:t>4-12-2024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A407-61DA-4D1F-B30E-DD75F53029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F5D3-05AA-4602-BE7E-6C468B06F64B}" type="datetimeFigureOut">
              <a:rPr lang="nl-NL" smtClean="0"/>
              <a:pPr/>
              <a:t>4-12-2024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A407-61DA-4D1F-B30E-DD75F53029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F5D3-05AA-4602-BE7E-6C468B06F64B}" type="datetimeFigureOut">
              <a:rPr lang="nl-NL" smtClean="0"/>
              <a:pPr/>
              <a:t>4-12-2024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A407-61DA-4D1F-B30E-DD75F53029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F5D3-05AA-4602-BE7E-6C468B06F64B}" type="datetimeFigureOut">
              <a:rPr lang="nl-NL" smtClean="0"/>
              <a:pPr/>
              <a:t>4-12-2024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A407-61DA-4D1F-B30E-DD75F53029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F5D3-05AA-4602-BE7E-6C468B06F64B}" type="datetimeFigureOut">
              <a:rPr lang="nl-NL" smtClean="0"/>
              <a:pPr/>
              <a:t>4-12-2024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A407-61DA-4D1F-B30E-DD75F53029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F5D3-05AA-4602-BE7E-6C468B06F64B}" type="datetimeFigureOut">
              <a:rPr lang="nl-NL" smtClean="0"/>
              <a:pPr/>
              <a:t>4-12-2024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A407-61DA-4D1F-B30E-DD75F53029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F5D3-05AA-4602-BE7E-6C468B06F64B}" type="datetimeFigureOut">
              <a:rPr lang="nl-NL" smtClean="0"/>
              <a:pPr/>
              <a:t>4-12-2024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A407-61DA-4D1F-B30E-DD75F53029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F5D3-05AA-4602-BE7E-6C468B06F64B}" type="datetimeFigureOut">
              <a:rPr lang="nl-NL" smtClean="0"/>
              <a:pPr/>
              <a:t>4-12-2024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A407-61DA-4D1F-B30E-DD75F53029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F5D3-05AA-4602-BE7E-6C468B06F64B}" type="datetimeFigureOut">
              <a:rPr lang="nl-NL" smtClean="0"/>
              <a:pPr/>
              <a:t>4-12-2024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A407-61DA-4D1F-B30E-DD75F53029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F5D3-05AA-4602-BE7E-6C468B06F64B}" type="datetimeFigureOut">
              <a:rPr lang="nl-NL" smtClean="0"/>
              <a:pPr/>
              <a:t>4-12-2024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AA407-61DA-4D1F-B30E-DD75F53029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pptmaxvcp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1052736"/>
            <a:ext cx="6138285" cy="4392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vergelijken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4488" y="828000"/>
            <a:ext cx="6120000" cy="4882248"/>
          </a:xfrm>
          <a:prstGeom prst="rect">
            <a:avLst/>
          </a:prstGeom>
        </p:spPr>
      </p:pic>
      <p:pic>
        <p:nvPicPr>
          <p:cNvPr id="4" name="Afbeelding 3" descr="pptmaxvcp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276872"/>
            <a:ext cx="3419872" cy="305932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verschillen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4000" y="828000"/>
            <a:ext cx="6120000" cy="4744720"/>
          </a:xfrm>
          <a:prstGeom prst="rect">
            <a:avLst/>
          </a:prstGeom>
        </p:spPr>
      </p:pic>
      <p:pic>
        <p:nvPicPr>
          <p:cNvPr id="4" name="Afbeelding 3" descr="pptmaxvcp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276872"/>
            <a:ext cx="3419872" cy="305932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pptmaxvcp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052736"/>
            <a:ext cx="6952465" cy="453650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vergelijken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2276872"/>
            <a:ext cx="8115682" cy="165618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Diavoorstelling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Dia 1</vt:lpstr>
      <vt:lpstr>Dia 2</vt:lpstr>
      <vt:lpstr>Dia 3</vt:lpstr>
      <vt:lpstr>Dia 4</vt:lpstr>
      <vt:lpstr>Dia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herman</dc:creator>
  <cp:lastModifiedBy>herman</cp:lastModifiedBy>
  <cp:revision>3</cp:revision>
  <dcterms:created xsi:type="dcterms:W3CDTF">2022-11-14T15:36:10Z</dcterms:created>
  <dcterms:modified xsi:type="dcterms:W3CDTF">2024-12-04T15:48:27Z</dcterms:modified>
</cp:coreProperties>
</file>